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2">
  <p:sldMasterIdLst>
    <p:sldMasterId id="2147483654" r:id="rId1"/>
  </p:sldMasterIdLst>
  <p:notesMasterIdLst>
    <p:notesMasterId r:id="rId3"/>
  </p:notesMasterIdLst>
  <p:sldIdLst>
    <p:sldId id="279" r:id="rId2"/>
  </p:sldIdLst>
  <p:sldSz cx="12192000" cy="6858000"/>
  <p:notesSz cx="6858000" cy="9144000"/>
  <p:embeddedFontLst>
    <p:embeddedFont>
      <p:font typeface="Arial Narrow" panose="020B0606020202030204" pitchFamily="34" charset="0"/>
      <p:regular r:id="rId4"/>
      <p:bold r:id="rId5"/>
      <p:italic r:id="rId6"/>
      <p:bold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2982" autoAdjust="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hape 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2294365"/>
            <a:ext cx="12188284" cy="914121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jp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5" Type="http://schemas.openxmlformats.org/officeDocument/2006/relationships/image" Target="../media/image15.jp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403" descr="noun_146616_cc.png">
            <a:extLst>
              <a:ext uri="{FF2B5EF4-FFF2-40B4-BE49-F238E27FC236}">
                <a16:creationId xmlns:a16="http://schemas.microsoft.com/office/drawing/2014/main" id="{11A7F881-CF86-46D7-BA67-0EF477C5585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14486"/>
          <a:stretch/>
        </p:blipFill>
        <p:spPr>
          <a:xfrm>
            <a:off x="5255494" y="1933791"/>
            <a:ext cx="1219206" cy="982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404" descr="noun_100940_cc.png">
            <a:extLst>
              <a:ext uri="{FF2B5EF4-FFF2-40B4-BE49-F238E27FC236}">
                <a16:creationId xmlns:a16="http://schemas.microsoft.com/office/drawing/2014/main" id="{379AEE14-1F77-4D06-8E82-0615BFB1336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9965" b="36344"/>
          <a:stretch/>
        </p:blipFill>
        <p:spPr>
          <a:xfrm>
            <a:off x="7138476" y="1274822"/>
            <a:ext cx="1948609" cy="982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405" descr="noun_58197_cc.png">
            <a:extLst>
              <a:ext uri="{FF2B5EF4-FFF2-40B4-BE49-F238E27FC236}">
                <a16:creationId xmlns:a16="http://schemas.microsoft.com/office/drawing/2014/main" id="{7FA5298B-26D4-482F-8741-F325D47349C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2154" b="30268"/>
          <a:stretch/>
        </p:blipFill>
        <p:spPr>
          <a:xfrm>
            <a:off x="9843771" y="1587677"/>
            <a:ext cx="2155498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407">
            <a:extLst>
              <a:ext uri="{FF2B5EF4-FFF2-40B4-BE49-F238E27FC236}">
                <a16:creationId xmlns:a16="http://schemas.microsoft.com/office/drawing/2014/main" id="{B7CF7583-044B-4532-AA4A-939BBC0CEECF}"/>
              </a:ext>
            </a:extLst>
          </p:cNvPr>
          <p:cNvSpPr txBox="1"/>
          <p:nvPr/>
        </p:nvSpPr>
        <p:spPr>
          <a:xfrm>
            <a:off x="5172945" y="3044816"/>
            <a:ext cx="1596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1400" u="none" dirty="0" err="1">
                <a:solidFill>
                  <a:schemeClr val="dk1"/>
                </a:solidFill>
                <a:latin typeface="Arial Narrow" panose="020B0604020202020204" pitchFamily="34" charset="0"/>
                <a:ea typeface="Calibri"/>
                <a:cs typeface="Arial Narrow" panose="020B0604020202020204" pitchFamily="34" charset="0"/>
                <a:sym typeface="Calibri"/>
              </a:rPr>
              <a:t>Asistencia</a:t>
            </a:r>
            <a:r>
              <a:rPr lang="en-US" sz="1350" u="none" dirty="0">
                <a:solidFill>
                  <a:schemeClr val="dk1"/>
                </a:solidFill>
                <a:latin typeface="Arial Narrow" panose="020B0604020202020204" pitchFamily="34" charset="0"/>
                <a:ea typeface="Calibri"/>
                <a:cs typeface="Arial Narrow" panose="020B0604020202020204" pitchFamily="34" charset="0"/>
                <a:sym typeface="Calibri"/>
              </a:rPr>
              <a:t> a </a:t>
            </a:r>
            <a:r>
              <a:rPr lang="en-US" sz="1350" u="none" dirty="0" err="1">
                <a:solidFill>
                  <a:schemeClr val="dk1"/>
                </a:solidFill>
                <a:latin typeface="Arial Narrow" panose="020B0604020202020204" pitchFamily="34" charset="0"/>
                <a:ea typeface="Calibri"/>
                <a:cs typeface="Arial Narrow" panose="020B0604020202020204" pitchFamily="34" charset="0"/>
                <a:sym typeface="Calibri"/>
              </a:rPr>
              <a:t>países</a:t>
            </a:r>
            <a:r>
              <a:rPr lang="en-US" sz="1350" u="none" dirty="0">
                <a:solidFill>
                  <a:schemeClr val="dk1"/>
                </a:solidFill>
                <a:latin typeface="Arial Narrow" panose="020B0604020202020204" pitchFamily="34" charset="0"/>
                <a:ea typeface="Calibri"/>
                <a:cs typeface="Arial Narrow" panose="020B0604020202020204" pitchFamily="34" charset="0"/>
                <a:sym typeface="Calibri"/>
              </a:rPr>
              <a:t>, </a:t>
            </a:r>
            <a:r>
              <a:rPr lang="en-US" sz="1350" dirty="0" err="1">
                <a:solidFill>
                  <a:schemeClr val="dk1"/>
                </a:solidFill>
                <a:latin typeface="Arial Narrow" panose="020B0604020202020204" pitchFamily="34" charset="0"/>
                <a:ea typeface="Calibri"/>
                <a:cs typeface="Arial Narrow" panose="020B0604020202020204" pitchFamily="34" charset="0"/>
                <a:sym typeface="Calibri"/>
              </a:rPr>
              <a:t>Intercambios</a:t>
            </a:r>
            <a:r>
              <a:rPr lang="en-US" sz="1350" dirty="0">
                <a:solidFill>
                  <a:schemeClr val="dk1"/>
                </a:solidFill>
                <a:latin typeface="Arial Narrow" panose="020B0604020202020204" pitchFamily="34" charset="0"/>
                <a:ea typeface="Calibri"/>
                <a:cs typeface="Arial Narrow" panose="020B0604020202020204" pitchFamily="34" charset="0"/>
                <a:sym typeface="Calibri"/>
              </a:rPr>
              <a:t> </a:t>
            </a:r>
            <a:r>
              <a:rPr lang="en-US" sz="1350" dirty="0" err="1">
                <a:solidFill>
                  <a:schemeClr val="dk1"/>
                </a:solidFill>
                <a:latin typeface="Arial Narrow" panose="020B0604020202020204" pitchFamily="34" charset="0"/>
                <a:ea typeface="Calibri"/>
                <a:cs typeface="Arial Narrow" panose="020B0604020202020204" pitchFamily="34" charset="0"/>
                <a:sym typeface="Calibri"/>
              </a:rPr>
              <a:t>bilaterales</a:t>
            </a:r>
            <a:r>
              <a:rPr lang="en-US" sz="1350" dirty="0">
                <a:solidFill>
                  <a:schemeClr val="dk1"/>
                </a:solidFill>
                <a:latin typeface="Arial Narrow" panose="020B0604020202020204" pitchFamily="34" charset="0"/>
                <a:ea typeface="Calibri"/>
                <a:cs typeface="Arial Narrow" panose="020B0604020202020204" pitchFamily="34" charset="0"/>
                <a:sym typeface="Calibri"/>
              </a:rPr>
              <a:t>, matchmaking</a:t>
            </a:r>
            <a:endParaRPr sz="1350" u="none" dirty="0">
              <a:solidFill>
                <a:schemeClr val="dk1"/>
              </a:solidFill>
              <a:latin typeface="Arial Narrow" panose="020B0604020202020204" pitchFamily="34" charset="0"/>
              <a:ea typeface="Calibri"/>
              <a:cs typeface="Arial Narrow" panose="020B0604020202020204" pitchFamily="34" charset="0"/>
              <a:sym typeface="Calibri"/>
            </a:endParaRPr>
          </a:p>
        </p:txBody>
      </p:sp>
      <p:sp>
        <p:nvSpPr>
          <p:cNvPr id="11" name="Shape 408">
            <a:extLst>
              <a:ext uri="{FF2B5EF4-FFF2-40B4-BE49-F238E27FC236}">
                <a16:creationId xmlns:a16="http://schemas.microsoft.com/office/drawing/2014/main" id="{A780D37D-479E-4D33-8DBB-7501920F5E7C}"/>
              </a:ext>
            </a:extLst>
          </p:cNvPr>
          <p:cNvSpPr txBox="1"/>
          <p:nvPr/>
        </p:nvSpPr>
        <p:spPr>
          <a:xfrm>
            <a:off x="7269828" y="2275217"/>
            <a:ext cx="180109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dirty="0" err="1">
                <a:solidFill>
                  <a:schemeClr val="dk1"/>
                </a:solidFill>
                <a:latin typeface="Arial Narrow" panose="020B0604020202020204" pitchFamily="34" charset="0"/>
                <a:ea typeface="Calibri"/>
                <a:cs typeface="Arial Narrow" panose="020B0604020202020204" pitchFamily="34" charset="0"/>
                <a:sym typeface="Calibri"/>
              </a:rPr>
              <a:t>I</a:t>
            </a:r>
            <a:r>
              <a:rPr lang="en-US" sz="1400" u="none" dirty="0" err="1">
                <a:solidFill>
                  <a:schemeClr val="dk1"/>
                </a:solidFill>
                <a:latin typeface="Arial Narrow" panose="020B0604020202020204" pitchFamily="34" charset="0"/>
                <a:ea typeface="Calibri"/>
                <a:cs typeface="Arial Narrow" panose="020B0604020202020204" pitchFamily="34" charset="0"/>
                <a:sym typeface="Calibri"/>
              </a:rPr>
              <a:t>ntercambio</a:t>
            </a:r>
            <a:r>
              <a:rPr lang="en-US" sz="1400" u="none" dirty="0">
                <a:solidFill>
                  <a:schemeClr val="dk1"/>
                </a:solidFill>
                <a:latin typeface="Arial Narrow" panose="020B0604020202020204" pitchFamily="34" charset="0"/>
                <a:ea typeface="Calibri"/>
                <a:cs typeface="Arial Narrow" panose="020B0604020202020204" pitchFamily="34" charset="0"/>
                <a:sym typeface="Calibri"/>
              </a:rPr>
              <a:t> y </a:t>
            </a:r>
            <a:r>
              <a:rPr lang="en-US" sz="1400" u="none" dirty="0" err="1">
                <a:solidFill>
                  <a:schemeClr val="dk1"/>
                </a:solidFill>
                <a:latin typeface="Arial Narrow" panose="020B0604020202020204" pitchFamily="34" charset="0"/>
                <a:ea typeface="Calibri"/>
                <a:cs typeface="Arial Narrow" panose="020B0604020202020204" pitchFamily="34" charset="0"/>
                <a:sym typeface="Calibri"/>
              </a:rPr>
              <a:t>aprendizaje</a:t>
            </a:r>
            <a:r>
              <a:rPr lang="en-US" sz="1400" u="none" dirty="0">
                <a:solidFill>
                  <a:schemeClr val="dk1"/>
                </a:solidFill>
                <a:latin typeface="Arial Narrow" panose="020B0604020202020204" pitchFamily="34" charset="0"/>
                <a:ea typeface="Calibri"/>
                <a:cs typeface="Arial Narrow" panose="020B0604020202020204" pitchFamily="34" charset="0"/>
                <a:sym typeface="Calibri"/>
              </a:rPr>
              <a:t> conjunto: </a:t>
            </a:r>
            <a:endParaRPr sz="1400" u="none" dirty="0">
              <a:solidFill>
                <a:schemeClr val="dk1"/>
              </a:solidFill>
              <a:latin typeface="Arial Narrow" panose="020B0604020202020204" pitchFamily="34" charset="0"/>
              <a:ea typeface="Calibri"/>
              <a:cs typeface="Arial Narrow" panose="020B0604020202020204" pitchFamily="34" charset="0"/>
              <a:sym typeface="Calibri"/>
            </a:endParaRPr>
          </a:p>
          <a:p>
            <a:pPr algn="ctr"/>
            <a:r>
              <a:rPr lang="en-US" sz="1400" u="none" dirty="0" err="1">
                <a:solidFill>
                  <a:schemeClr val="dk1"/>
                </a:solidFill>
                <a:latin typeface="Arial Narrow" panose="020B0604020202020204" pitchFamily="34" charset="0"/>
                <a:ea typeface="Calibri"/>
                <a:cs typeface="Arial Narrow" panose="020B0604020202020204" pitchFamily="34" charset="0"/>
                <a:sym typeface="Calibri"/>
              </a:rPr>
              <a:t>Talleres</a:t>
            </a:r>
            <a:r>
              <a:rPr lang="en-US" sz="1400" u="none" dirty="0">
                <a:solidFill>
                  <a:schemeClr val="dk1"/>
                </a:solidFill>
                <a:latin typeface="Arial Narrow" panose="020B0604020202020204" pitchFamily="34" charset="0"/>
                <a:ea typeface="Calibri"/>
                <a:cs typeface="Arial Narrow" panose="020B0604020202020204" pitchFamily="34" charset="0"/>
                <a:sym typeface="Calibri"/>
              </a:rPr>
              <a:t>, </a:t>
            </a:r>
          </a:p>
          <a:p>
            <a:pPr algn="ctr"/>
            <a:r>
              <a:rPr lang="en-US" sz="1400" u="none" dirty="0" err="1">
                <a:solidFill>
                  <a:schemeClr val="dk1"/>
                </a:solidFill>
                <a:latin typeface="Arial Narrow" panose="020B0604020202020204" pitchFamily="34" charset="0"/>
                <a:ea typeface="Calibri"/>
                <a:cs typeface="Arial Narrow" panose="020B0604020202020204" pitchFamily="34" charset="0"/>
                <a:sym typeface="Calibri"/>
              </a:rPr>
              <a:t>Sesiones</a:t>
            </a:r>
            <a:r>
              <a:rPr lang="en-US" sz="1400" u="none" dirty="0">
                <a:solidFill>
                  <a:schemeClr val="dk1"/>
                </a:solidFill>
                <a:latin typeface="Arial Narrow" panose="020B0604020202020204" pitchFamily="34" charset="0"/>
                <a:ea typeface="Calibri"/>
                <a:cs typeface="Arial Narrow" panose="020B0604020202020204" pitchFamily="34" charset="0"/>
                <a:sym typeface="Calibri"/>
              </a:rPr>
              <a:t> </a:t>
            </a:r>
            <a:r>
              <a:rPr lang="en-US" sz="1400" u="none" dirty="0" err="1">
                <a:solidFill>
                  <a:schemeClr val="dk1"/>
                </a:solidFill>
                <a:latin typeface="Arial Narrow" panose="020B0604020202020204" pitchFamily="34" charset="0"/>
                <a:ea typeface="Calibri"/>
                <a:cs typeface="Arial Narrow" panose="020B0604020202020204" pitchFamily="34" charset="0"/>
                <a:sym typeface="Calibri"/>
              </a:rPr>
              <a:t>en</a:t>
            </a:r>
            <a:r>
              <a:rPr lang="en-US" sz="1400" u="none" dirty="0">
                <a:solidFill>
                  <a:schemeClr val="dk1"/>
                </a:solidFill>
                <a:latin typeface="Arial Narrow" panose="020B0604020202020204" pitchFamily="34" charset="0"/>
                <a:ea typeface="Calibri"/>
                <a:cs typeface="Arial Narrow" panose="020B0604020202020204" pitchFamily="34" charset="0"/>
                <a:sym typeface="Calibri"/>
              </a:rPr>
              <a:t> </a:t>
            </a:r>
            <a:r>
              <a:rPr lang="en-US" sz="1400" u="none" dirty="0" err="1">
                <a:solidFill>
                  <a:schemeClr val="dk1"/>
                </a:solidFill>
                <a:latin typeface="Arial Narrow" panose="020B0604020202020204" pitchFamily="34" charset="0"/>
                <a:ea typeface="Calibri"/>
                <a:cs typeface="Arial Narrow" panose="020B0604020202020204" pitchFamily="34" charset="0"/>
                <a:sym typeface="Calibri"/>
              </a:rPr>
              <a:t>lìnea</a:t>
            </a:r>
            <a:endParaRPr lang="en-US" sz="1400" u="none" dirty="0">
              <a:solidFill>
                <a:schemeClr val="dk1"/>
              </a:solidFill>
              <a:latin typeface="Arial Narrow" panose="020B0604020202020204" pitchFamily="34" charset="0"/>
              <a:ea typeface="Calibri"/>
              <a:cs typeface="Arial Narrow" panose="020B0604020202020204" pitchFamily="34" charset="0"/>
              <a:sym typeface="Calibri"/>
            </a:endParaRPr>
          </a:p>
          <a:p>
            <a:pPr algn="ctr"/>
            <a:r>
              <a:rPr lang="en-US" sz="1400" u="none" dirty="0">
                <a:solidFill>
                  <a:schemeClr val="dk1"/>
                </a:solidFill>
                <a:latin typeface="Arial Narrow" panose="020B0604020202020204" pitchFamily="34" charset="0"/>
                <a:ea typeface="Calibri"/>
                <a:cs typeface="Arial Narrow" panose="020B0604020202020204" pitchFamily="34" charset="0"/>
                <a:sym typeface="Calibri"/>
              </a:rPr>
              <a:t> </a:t>
            </a:r>
          </a:p>
        </p:txBody>
      </p:sp>
      <p:sp>
        <p:nvSpPr>
          <p:cNvPr id="12" name="Shape 409">
            <a:extLst>
              <a:ext uri="{FF2B5EF4-FFF2-40B4-BE49-F238E27FC236}">
                <a16:creationId xmlns:a16="http://schemas.microsoft.com/office/drawing/2014/main" id="{46F0FC14-4F46-4ED2-BE0A-952BCAF2A2C3}"/>
              </a:ext>
            </a:extLst>
          </p:cNvPr>
          <p:cNvSpPr txBox="1"/>
          <p:nvPr/>
        </p:nvSpPr>
        <p:spPr>
          <a:xfrm>
            <a:off x="10178858" y="2965650"/>
            <a:ext cx="1596000" cy="11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1400" u="none" dirty="0" err="1">
                <a:solidFill>
                  <a:schemeClr val="dk1"/>
                </a:solidFill>
                <a:latin typeface="Arial Narrow" panose="020B0604020202020204" pitchFamily="34" charset="0"/>
                <a:ea typeface="Calibri"/>
                <a:cs typeface="Arial Narrow" panose="020B0604020202020204" pitchFamily="34" charset="0"/>
                <a:sym typeface="Calibri"/>
              </a:rPr>
              <a:t>Diseminación</a:t>
            </a:r>
            <a:r>
              <a:rPr lang="en-US" sz="1400" u="none" dirty="0">
                <a:solidFill>
                  <a:schemeClr val="dk1"/>
                </a:solidFill>
                <a:latin typeface="Arial Narrow" panose="020B0604020202020204" pitchFamily="34" charset="0"/>
                <a:ea typeface="Calibri"/>
                <a:cs typeface="Arial Narrow" panose="020B0604020202020204" pitchFamily="34" charset="0"/>
                <a:sym typeface="Calibri"/>
              </a:rPr>
              <a:t> de </a:t>
            </a:r>
            <a:r>
              <a:rPr lang="en-US" sz="1400" u="none" dirty="0" err="1">
                <a:solidFill>
                  <a:schemeClr val="dk1"/>
                </a:solidFill>
                <a:latin typeface="Arial Narrow" panose="020B0604020202020204" pitchFamily="34" charset="0"/>
                <a:ea typeface="Calibri"/>
                <a:cs typeface="Arial Narrow" panose="020B0604020202020204" pitchFamily="34" charset="0"/>
                <a:sym typeface="Calibri"/>
              </a:rPr>
              <a:t>aprendi</a:t>
            </a:r>
            <a:r>
              <a:rPr lang="en-US" dirty="0" err="1">
                <a:solidFill>
                  <a:schemeClr val="dk1"/>
                </a:solidFill>
                <a:latin typeface="Arial Narrow" panose="020B0604020202020204" pitchFamily="34" charset="0"/>
                <a:ea typeface="Calibri"/>
                <a:cs typeface="Arial Narrow" panose="020B0604020202020204" pitchFamily="34" charset="0"/>
                <a:sym typeface="Calibri"/>
              </a:rPr>
              <a:t>zajes</a:t>
            </a:r>
            <a:r>
              <a:rPr lang="en-US" dirty="0">
                <a:solidFill>
                  <a:schemeClr val="dk1"/>
                </a:solidFill>
                <a:latin typeface="Arial Narrow" panose="020B0604020202020204" pitchFamily="34" charset="0"/>
                <a:ea typeface="Calibri"/>
                <a:cs typeface="Arial Narrow" panose="020B0604020202020204" pitchFamily="34" charset="0"/>
                <a:sym typeface="Calibri"/>
              </a:rPr>
              <a:t>:</a:t>
            </a:r>
          </a:p>
          <a:p>
            <a:pPr algn="ctr"/>
            <a:r>
              <a:rPr lang="en-US" sz="1400" u="none" dirty="0">
                <a:solidFill>
                  <a:schemeClr val="dk1"/>
                </a:solidFill>
                <a:latin typeface="Arial Narrow" panose="020B0604020202020204" pitchFamily="34" charset="0"/>
                <a:ea typeface="Calibri"/>
                <a:cs typeface="Arial Narrow" panose="020B0604020202020204" pitchFamily="34" charset="0"/>
                <a:sym typeface="Calibri"/>
              </a:rPr>
              <a:t>Webinars</a:t>
            </a:r>
          </a:p>
          <a:p>
            <a:pPr algn="ctr"/>
            <a:r>
              <a:rPr lang="en-US" dirty="0" err="1">
                <a:solidFill>
                  <a:schemeClr val="dk1"/>
                </a:solidFill>
                <a:latin typeface="Arial Narrow" panose="020B0604020202020204" pitchFamily="34" charset="0"/>
                <a:ea typeface="Calibri"/>
                <a:cs typeface="Arial Narrow" panose="020B0604020202020204" pitchFamily="34" charset="0"/>
                <a:sym typeface="Calibri"/>
              </a:rPr>
              <a:t>Reportes</a:t>
            </a:r>
            <a:r>
              <a:rPr lang="en-US" dirty="0">
                <a:solidFill>
                  <a:schemeClr val="dk1"/>
                </a:solidFill>
                <a:latin typeface="Arial Narrow" panose="020B0604020202020204" pitchFamily="34" charset="0"/>
                <a:ea typeface="Calibri"/>
                <a:cs typeface="Arial Narrow" panose="020B0604020202020204" pitchFamily="34" charset="0"/>
                <a:sym typeface="Calibri"/>
              </a:rPr>
              <a:t> </a:t>
            </a:r>
          </a:p>
          <a:p>
            <a:pPr algn="ctr"/>
            <a:r>
              <a:rPr lang="en-US" sz="1400" u="none" dirty="0" err="1">
                <a:solidFill>
                  <a:schemeClr val="dk1"/>
                </a:solidFill>
                <a:latin typeface="Arial Narrow" panose="020B0604020202020204" pitchFamily="34" charset="0"/>
                <a:ea typeface="Calibri"/>
                <a:cs typeface="Arial Narrow" panose="020B0604020202020204" pitchFamily="34" charset="0"/>
                <a:sym typeface="Calibri"/>
              </a:rPr>
              <a:t>Casos</a:t>
            </a:r>
            <a:r>
              <a:rPr lang="en-US" sz="1400" u="none" dirty="0">
                <a:solidFill>
                  <a:schemeClr val="dk1"/>
                </a:solidFill>
                <a:latin typeface="Arial Narrow" panose="020B0604020202020204" pitchFamily="34" charset="0"/>
                <a:ea typeface="Calibri"/>
                <a:cs typeface="Arial Narrow" panose="020B0604020202020204" pitchFamily="34" charset="0"/>
                <a:sym typeface="Calibri"/>
              </a:rPr>
              <a:t> de </a:t>
            </a:r>
            <a:r>
              <a:rPr lang="en-US" sz="1400" u="none" dirty="0" err="1">
                <a:solidFill>
                  <a:schemeClr val="dk1"/>
                </a:solidFill>
                <a:latin typeface="Arial Narrow" panose="020B0604020202020204" pitchFamily="34" charset="0"/>
                <a:ea typeface="Calibri"/>
                <a:cs typeface="Arial Narrow" panose="020B0604020202020204" pitchFamily="34" charset="0"/>
                <a:sym typeface="Calibri"/>
              </a:rPr>
              <a:t>estudio</a:t>
            </a:r>
            <a:endParaRPr sz="1400" u="none" dirty="0">
              <a:solidFill>
                <a:schemeClr val="dk1"/>
              </a:solidFill>
              <a:latin typeface="Arial Narrow" panose="020B0604020202020204" pitchFamily="34" charset="0"/>
              <a:ea typeface="Calibri"/>
              <a:cs typeface="Arial Narrow" panose="020B0604020202020204" pitchFamily="34" charset="0"/>
              <a:sym typeface="Calibri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65932A5F-A839-4661-89AD-481F44510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56" y="323273"/>
            <a:ext cx="10758843" cy="643991"/>
          </a:xfrm>
        </p:spPr>
        <p:txBody>
          <a:bodyPr/>
          <a:lstStyle/>
          <a:p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Comunidad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Práctica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sobre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Involucramiento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del Sector Privado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en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los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Procesos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Política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Climática</a:t>
            </a:r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4779695-0554-4F13-92AD-1181D7D65DD0}"/>
              </a:ext>
            </a:extLst>
          </p:cNvPr>
          <p:cNvSpPr/>
          <p:nvPr/>
        </p:nvSpPr>
        <p:spPr>
          <a:xfrm>
            <a:off x="353644" y="1359126"/>
            <a:ext cx="4303799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indent="0" algn="just">
              <a:lnSpc>
                <a:spcPct val="150000"/>
              </a:lnSpc>
              <a:buNone/>
            </a:pPr>
            <a:r>
              <a:rPr lang="es-CL" sz="1800" b="1" dirty="0">
                <a:solidFill>
                  <a:schemeClr val="accent1">
                    <a:lumMod val="75000"/>
                  </a:schemeClr>
                </a:solidFill>
              </a:rPr>
              <a:t>Objetivo: </a:t>
            </a:r>
            <a:r>
              <a:rPr lang="es-MX" dirty="0"/>
              <a:t>contribuir al desarrollo y consolidación de mecanismos para articular la participación del sector privado en la formulación e implementación de las políticas climáticas con particular enfoque en la implementación de </a:t>
            </a:r>
            <a:r>
              <a:rPr lang="es-MX" dirty="0" err="1"/>
              <a:t>NDCs</a:t>
            </a:r>
            <a:r>
              <a:rPr lang="es-MX" dirty="0"/>
              <a:t>, a través de :</a:t>
            </a:r>
          </a:p>
          <a:p>
            <a:pPr marL="336550" indent="-285750" algn="just">
              <a:lnSpc>
                <a:spcPct val="150000"/>
              </a:lnSpc>
              <a:buFontTx/>
              <a:buChar char="-"/>
            </a:pPr>
            <a:r>
              <a:rPr lang="es-ES_tradnl" dirty="0"/>
              <a:t>intercambio de experiencias y buenas prácticas, </a:t>
            </a:r>
          </a:p>
          <a:p>
            <a:pPr marL="336550" indent="-285750" algn="just">
              <a:lnSpc>
                <a:spcPct val="150000"/>
              </a:lnSpc>
              <a:buFontTx/>
              <a:buChar char="-"/>
            </a:pPr>
            <a:r>
              <a:rPr lang="es-ES_tradnl" dirty="0"/>
              <a:t>aprendizaje conjunto </a:t>
            </a:r>
          </a:p>
          <a:p>
            <a:pPr marL="336550" indent="-285750" algn="just">
              <a:lnSpc>
                <a:spcPct val="150000"/>
              </a:lnSpc>
              <a:buFontTx/>
              <a:buChar char="-"/>
            </a:pPr>
            <a:r>
              <a:rPr lang="es-ES_tradnl" dirty="0"/>
              <a:t>colaboración para abordar retos comunes</a:t>
            </a:r>
          </a:p>
          <a:p>
            <a:pPr marL="50800" indent="0" algn="just">
              <a:buNone/>
            </a:pPr>
            <a:endParaRPr lang="es-MX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05FA360E-0244-4AF5-AD14-04C9435BEB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7532" y="3585044"/>
            <a:ext cx="2498605" cy="1873954"/>
          </a:xfrm>
          <a:prstGeom prst="rect">
            <a:avLst/>
          </a:prstGeom>
        </p:spPr>
      </p:pic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F2DCEE67-8B3F-4406-9A2E-D29618850E47}"/>
              </a:ext>
            </a:extLst>
          </p:cNvPr>
          <p:cNvCxnSpPr/>
          <p:nvPr/>
        </p:nvCxnSpPr>
        <p:spPr>
          <a:xfrm flipV="1">
            <a:off x="6513142" y="2124364"/>
            <a:ext cx="718244" cy="212436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B3AEC113-3D88-4A0E-B33E-F9F0E30D66EC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9005828" y="2031898"/>
            <a:ext cx="837943" cy="218561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n 26">
            <a:extLst>
              <a:ext uri="{FF2B5EF4-FFF2-40B4-BE49-F238E27FC236}">
                <a16:creationId xmlns:a16="http://schemas.microsoft.com/office/drawing/2014/main" id="{C73B5F86-FA3A-4435-861E-9259F6D050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818" y="4522940"/>
            <a:ext cx="512872" cy="615518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CEAA94B2-7B13-4820-9D37-220CAA968F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3851" y="4541412"/>
            <a:ext cx="502379" cy="615518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CBDB57B0-65EB-461E-80B7-3D796D3947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5391" y="4555363"/>
            <a:ext cx="507257" cy="615518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F04B249D-1807-45AA-A4CA-C12D206BEE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1809" y="4545240"/>
            <a:ext cx="507258" cy="627113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7EE44D06-2406-4B57-8329-E0BE5C2E8C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00261" y="4536319"/>
            <a:ext cx="512872" cy="642027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7EE7C92B-C32E-45F4-8636-25A893B862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32294" y="4539150"/>
            <a:ext cx="524874" cy="615518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67173858-2D3F-42FF-AD7F-8AC11E0B209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76329" y="4522940"/>
            <a:ext cx="514744" cy="615518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234B9F84-2773-4F2E-8A65-CF2AE19F0C9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10234" y="4517956"/>
            <a:ext cx="585765" cy="620502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3BE8F025-0931-48B6-BE9E-A1F82C8B4AC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68228" y="4536319"/>
            <a:ext cx="512872" cy="621180"/>
          </a:xfrm>
          <a:prstGeom prst="rect">
            <a:avLst/>
          </a:prstGeom>
        </p:spPr>
      </p:pic>
      <p:grpSp>
        <p:nvGrpSpPr>
          <p:cNvPr id="42" name="Grupo 41">
            <a:extLst>
              <a:ext uri="{FF2B5EF4-FFF2-40B4-BE49-F238E27FC236}">
                <a16:creationId xmlns:a16="http://schemas.microsoft.com/office/drawing/2014/main" id="{FC04E071-1C57-42F6-83D6-78F1BAB22ABF}"/>
              </a:ext>
            </a:extLst>
          </p:cNvPr>
          <p:cNvGrpSpPr/>
          <p:nvPr/>
        </p:nvGrpSpPr>
        <p:grpSpPr>
          <a:xfrm>
            <a:off x="2904426" y="5706874"/>
            <a:ext cx="3644391" cy="888889"/>
            <a:chOff x="5255492" y="5574852"/>
            <a:chExt cx="3435926" cy="1019914"/>
          </a:xfrm>
        </p:grpSpPr>
        <p:pic>
          <p:nvPicPr>
            <p:cNvPr id="40" name="image4.jpg">
              <a:extLst>
                <a:ext uri="{FF2B5EF4-FFF2-40B4-BE49-F238E27FC236}">
                  <a16:creationId xmlns:a16="http://schemas.microsoft.com/office/drawing/2014/main" id="{169B2F8E-E0F1-45B7-A56B-90180A7EAFE3}"/>
                </a:ext>
              </a:extLst>
            </p:cNvPr>
            <p:cNvPicPr/>
            <p:nvPr/>
          </p:nvPicPr>
          <p:blipFill rotWithShape="1">
            <a:blip r:embed="rId15"/>
            <a:srcRect l="11224" r="12245"/>
            <a:stretch/>
          </p:blipFill>
          <p:spPr bwMode="auto">
            <a:xfrm>
              <a:off x="5255492" y="5574852"/>
              <a:ext cx="1463514" cy="101991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1" name="image8.png">
              <a:extLst>
                <a:ext uri="{FF2B5EF4-FFF2-40B4-BE49-F238E27FC236}">
                  <a16:creationId xmlns:a16="http://schemas.microsoft.com/office/drawing/2014/main" id="{4089ED9A-F9BA-4061-99E7-3CF8CDCD3EA3}"/>
                </a:ext>
              </a:extLst>
            </p:cNvPr>
            <p:cNvPicPr/>
            <p:nvPr/>
          </p:nvPicPr>
          <p:blipFill>
            <a:blip r:embed="rId16"/>
            <a:srcRect/>
            <a:stretch>
              <a:fillRect/>
            </a:stretch>
          </p:blipFill>
          <p:spPr>
            <a:xfrm>
              <a:off x="6936509" y="5892800"/>
              <a:ext cx="1754909" cy="471055"/>
            </a:xfrm>
            <a:prstGeom prst="rect">
              <a:avLst/>
            </a:prstGeom>
            <a:ln/>
          </p:spPr>
        </p:pic>
      </p:grpSp>
      <p:sp>
        <p:nvSpPr>
          <p:cNvPr id="43" name="CuadroTexto 42">
            <a:extLst>
              <a:ext uri="{FF2B5EF4-FFF2-40B4-BE49-F238E27FC236}">
                <a16:creationId xmlns:a16="http://schemas.microsoft.com/office/drawing/2014/main" id="{40CF078A-B49C-477C-8C7C-5C1D01BEEB88}"/>
              </a:ext>
            </a:extLst>
          </p:cNvPr>
          <p:cNvSpPr txBox="1"/>
          <p:nvPr/>
        </p:nvSpPr>
        <p:spPr>
          <a:xfrm>
            <a:off x="7302373" y="773377"/>
            <a:ext cx="173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dk1"/>
                </a:solidFill>
                <a:latin typeface="Arial Narrow" panose="020B0604020202020204" pitchFamily="34" charset="0"/>
                <a:ea typeface="Calibri"/>
                <a:cs typeface="Arial Narrow" panose="020B0604020202020204" pitchFamily="34" charset="0"/>
                <a:sym typeface="Calibri"/>
              </a:rPr>
              <a:t>Trabajo</a:t>
            </a:r>
            <a:r>
              <a:rPr lang="en-US" dirty="0">
                <a:solidFill>
                  <a:schemeClr val="dk1"/>
                </a:solidFill>
                <a:latin typeface="Arial Narrow" panose="020B0604020202020204" pitchFamily="34" charset="0"/>
                <a:ea typeface="Calibri"/>
                <a:cs typeface="Arial Narrow" panose="020B0604020202020204" pitchFamily="34" charset="0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 Narrow" panose="020B0604020202020204" pitchFamily="34" charset="0"/>
                <a:ea typeface="Calibri"/>
                <a:cs typeface="Arial Narrow" panose="020B0604020202020204" pitchFamily="34" charset="0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Arial Narrow" panose="020B0604020202020204" pitchFamily="34" charset="0"/>
                <a:ea typeface="Calibri"/>
                <a:cs typeface="Arial Narrow" panose="020B0604020202020204" pitchFamily="34" charset="0"/>
                <a:sym typeface="Calibri"/>
              </a:rPr>
              <a:t> Grupo (</a:t>
            </a:r>
            <a:r>
              <a:rPr lang="en-US" dirty="0" err="1">
                <a:solidFill>
                  <a:schemeClr val="dk1"/>
                </a:solidFill>
                <a:latin typeface="Arial Narrow" panose="020B0604020202020204" pitchFamily="34" charset="0"/>
                <a:ea typeface="Calibri"/>
                <a:cs typeface="Arial Narrow" panose="020B0604020202020204" pitchFamily="34" charset="0"/>
                <a:sym typeface="Calibri"/>
              </a:rPr>
              <a:t>CdP</a:t>
            </a:r>
            <a:r>
              <a:rPr lang="en-US" dirty="0">
                <a:solidFill>
                  <a:schemeClr val="dk1"/>
                </a:solidFill>
                <a:latin typeface="Arial Narrow" panose="020B0604020202020204" pitchFamily="34" charset="0"/>
                <a:ea typeface="Calibri"/>
                <a:cs typeface="Arial Narrow" panose="020B0604020202020204" pitchFamily="34" charset="0"/>
                <a:sym typeface="Calibri"/>
              </a:rPr>
              <a:t>):</a:t>
            </a:r>
            <a:endParaRPr lang="en-US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E994D74-473D-430B-B92D-BF9950D4384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40481" y="5712533"/>
            <a:ext cx="2133334" cy="8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27905"/>
      </p:ext>
    </p:extLst>
  </p:cSld>
  <p:clrMapOvr>
    <a:masterClrMapping/>
  </p:clrMapOvr>
</p:sld>
</file>

<file path=ppt/theme/theme1.xml><?xml version="1.0" encoding="utf-8"?>
<a:theme xmlns:a="http://schemas.openxmlformats.org/drawingml/2006/main" name="Blanca E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Microsoft Office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 Narrow</vt:lpstr>
      <vt:lpstr>Calibri</vt:lpstr>
      <vt:lpstr>Arial</vt:lpstr>
      <vt:lpstr>Blanca EN</vt:lpstr>
      <vt:lpstr>Comunidad de Práctica sobre Involucramiento del Sector Privado en los Procesos de Política Climática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EUROCLIMA+</dc:title>
  <dc:creator>Beatriz Garcia-Pozuelo - FIIAPP</dc:creator>
  <cp:lastModifiedBy>Cabrejas, Sara</cp:lastModifiedBy>
  <cp:revision>92</cp:revision>
  <dcterms:modified xsi:type="dcterms:W3CDTF">2018-10-08T22:24:27Z</dcterms:modified>
</cp:coreProperties>
</file>