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  <p:sldMasterId id="2147483665" r:id="rId3"/>
  </p:sldMasterIdLst>
  <p:notesMasterIdLst>
    <p:notesMasterId r:id="rId16"/>
  </p:notesMasterIdLst>
  <p:sldIdLst>
    <p:sldId id="256" r:id="rId4"/>
    <p:sldId id="270" r:id="rId5"/>
    <p:sldId id="286" r:id="rId6"/>
    <p:sldId id="287" r:id="rId7"/>
    <p:sldId id="288" r:id="rId8"/>
    <p:sldId id="289" r:id="rId9"/>
    <p:sldId id="298" r:id="rId10"/>
    <p:sldId id="291" r:id="rId11"/>
    <p:sldId id="292" r:id="rId12"/>
    <p:sldId id="296" r:id="rId13"/>
    <p:sldId id="259" r:id="rId14"/>
    <p:sldId id="260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7"/>
    <p:restoredTop sz="76639" autoAdjust="0"/>
  </p:normalViewPr>
  <p:slideViewPr>
    <p:cSldViewPr snapToGrid="0" snapToObjects="1">
      <p:cViewPr varScale="1">
        <p:scale>
          <a:sx n="55" d="100"/>
          <a:sy n="55" d="100"/>
        </p:scale>
        <p:origin x="-11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55EE9-E8C7-1F4A-92F6-D49EDD6EA26D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66169F-1B24-624A-B1F7-29596B5DEADB}">
      <dgm:prSet phldrT="[Text]" custT="1"/>
      <dgm:spPr>
        <a:gradFill rotWithShape="0">
          <a:gsLst>
            <a:gs pos="70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sz="2400" b="1" dirty="0" smtClean="0">
              <a:solidFill>
                <a:srgbClr val="00B050"/>
              </a:solidFill>
              <a:effectLst/>
              <a:ea typeface="Times New Roman" charset="0"/>
            </a:rPr>
            <a:t>Fondos adicionales 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</a:rPr>
            <a:t>de la UE para 2019</a:t>
          </a:r>
          <a:endParaRPr lang="en-US" sz="24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AFE0BAB7-15DB-774A-8EDA-069BAC2FA511}" type="parTrans" cxnId="{73BB36B1-ED48-FC4C-B5C2-528CBE10FE6D}">
      <dgm:prSet/>
      <dgm:spPr/>
      <dgm:t>
        <a:bodyPr/>
        <a:lstStyle/>
        <a:p>
          <a:endParaRPr lang="en-US" sz="18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8042E09F-09FC-864B-BBA6-E50118F8ED8B}" type="sibTrans" cxnId="{73BB36B1-ED48-FC4C-B5C2-528CBE10FE6D}">
      <dgm:prSet/>
      <dgm:spPr/>
      <dgm:t>
        <a:bodyPr/>
        <a:lstStyle/>
        <a:p>
          <a:endParaRPr lang="en-US" sz="18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D6D20C51-6B43-C641-966C-DA59825AE585}">
      <dgm:prSet custT="1"/>
      <dgm:spPr>
        <a:gradFill rotWithShape="0">
          <a:gsLst>
            <a:gs pos="76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algn="l"/>
          <a:r>
            <a:rPr lang="es-ES" sz="2400" b="1" dirty="0" smtClean="0">
              <a:solidFill>
                <a:srgbClr val="00B050"/>
              </a:solidFill>
              <a:effectLst/>
            </a:rPr>
            <a:t>Diseño para la utilización de los nuevos recursos: </a:t>
          </a:r>
          <a:r>
            <a:rPr lang="es-ES" sz="20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- </a:t>
          </a:r>
          <a:r>
            <a:rPr lang="es-ES" sz="20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lecciones aprendidas </a:t>
          </a:r>
        </a:p>
        <a:p>
          <a:pPr algn="l"/>
          <a:r>
            <a:rPr lang="es-ES" sz="20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- recomendaciones de una revisión externa reciente</a:t>
          </a:r>
        </a:p>
        <a:p>
          <a:pPr algn="l"/>
          <a:r>
            <a:rPr lang="es-ES" sz="20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- … </a:t>
          </a:r>
          <a:endParaRPr lang="es-ES" sz="18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E676C793-4D2A-6845-8CEE-4B3848459742}" type="parTrans" cxnId="{75DB8218-9DC8-634B-A4B8-EAE72BAB6B1D}">
      <dgm:prSet/>
      <dgm:spPr/>
      <dgm:t>
        <a:bodyPr/>
        <a:lstStyle/>
        <a:p>
          <a:endParaRPr lang="en-US" sz="18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42AFC0AE-7B24-B14D-BFD5-979E468F869F}" type="sibTrans" cxnId="{75DB8218-9DC8-634B-A4B8-EAE72BAB6B1D}">
      <dgm:prSet/>
      <dgm:spPr/>
      <dgm:t>
        <a:bodyPr/>
        <a:lstStyle/>
        <a:p>
          <a:endParaRPr lang="en-US" sz="18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AE2F84EE-B21F-664C-9177-503DF9B96C6E}">
      <dgm:prSet custT="1"/>
      <dgm:spPr>
        <a:gradFill rotWithShape="0">
          <a:gsLst>
            <a:gs pos="71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</a:rPr>
            <a:t>Profundizar experiencia </a:t>
          </a:r>
        </a:p>
        <a:p>
          <a:r>
            <a:rPr lang="es-ES" sz="2400" b="1" dirty="0" smtClean="0">
              <a:solidFill>
                <a:srgbClr val="00B050"/>
              </a:solidFill>
              <a:effectLst/>
              <a:ea typeface="Times New Roman" charset="0"/>
            </a:rPr>
            <a:t>Lograr transformaciones aún más relevantes </a:t>
          </a:r>
        </a:p>
        <a:p>
          <a:r>
            <a:rPr lang="es-ES" sz="2400" b="1" dirty="0" smtClean="0">
              <a:solidFill>
                <a:schemeClr val="bg1"/>
              </a:solidFill>
              <a:effectLst/>
              <a:ea typeface="Times New Roman" charset="0"/>
            </a:rPr>
            <a:t>Dirección marcada por los propios países</a:t>
          </a:r>
          <a:r>
            <a:rPr lang="es-ES" sz="1800" dirty="0" smtClean="0">
              <a:solidFill>
                <a:schemeClr val="bg1"/>
              </a:solidFill>
              <a:effectLst/>
              <a:ea typeface="Times New Roman" charset="0"/>
            </a:rPr>
            <a:t>.</a:t>
          </a:r>
        </a:p>
      </dgm:t>
    </dgm:pt>
    <dgm:pt modelId="{05D77A11-81D8-EC45-AD58-32966ED963C6}" type="parTrans" cxnId="{132B5159-4904-1B4D-92A6-1C555EF70AD3}">
      <dgm:prSet/>
      <dgm:spPr/>
      <dgm:t>
        <a:bodyPr/>
        <a:lstStyle/>
        <a:p>
          <a:endParaRPr lang="en-US" sz="18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6E1DA560-5780-B548-975E-3ED6E2682443}" type="sibTrans" cxnId="{132B5159-4904-1B4D-92A6-1C555EF70AD3}">
      <dgm:prSet/>
      <dgm:spPr/>
      <dgm:t>
        <a:bodyPr/>
        <a:lstStyle/>
        <a:p>
          <a:endParaRPr lang="en-US" sz="18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39AEE13A-9643-FF45-9C6D-4986D6370D53}">
      <dgm:prSet custT="1"/>
      <dgm:spPr>
        <a:gradFill rotWithShape="0">
          <a:gsLst>
            <a:gs pos="81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sz="2400" b="1" dirty="0" smtClean="0">
              <a:solidFill>
                <a:srgbClr val="FFC000"/>
              </a:solidFill>
              <a:effectLst/>
              <a:ea typeface="Times New Roman" charset="0"/>
              <a:sym typeface="Wingdings" panose="05000000000000000000" pitchFamily="2" charset="2"/>
            </a:rPr>
            <a:t>Se propone que EUROCLIMA+ evolucione</a:t>
          </a:r>
          <a:endParaRPr lang="en-US" sz="2400" b="1" dirty="0">
            <a:solidFill>
              <a:srgbClr val="FFC000"/>
            </a:solidFill>
            <a:effectLst/>
          </a:endParaRPr>
        </a:p>
      </dgm:t>
    </dgm:pt>
    <dgm:pt modelId="{F7784E87-9246-6040-BCC6-A8EA38438F8F}" type="parTrans" cxnId="{E38359C9-BFF0-F34A-A65A-34F54D091C59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EBF60950-D5CE-F548-ADF5-4A27CEA5D90B}" type="sibTrans" cxnId="{E38359C9-BFF0-F34A-A65A-34F54D091C59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C678D527-6041-F14A-972B-E7F9D43E160B}" type="pres">
      <dgm:prSet presAssocID="{A5F55EE9-E8C7-1F4A-92F6-D49EDD6EA2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74C3D4-F384-9340-819E-6FAF135E553A}" type="pres">
      <dgm:prSet presAssocID="{A5F55EE9-E8C7-1F4A-92F6-D49EDD6EA26D}" presName="tSp" presStyleCnt="0"/>
      <dgm:spPr/>
    </dgm:pt>
    <dgm:pt modelId="{8B7B153C-FC2F-024F-BC8A-9FF6527FF7CB}" type="pres">
      <dgm:prSet presAssocID="{A5F55EE9-E8C7-1F4A-92F6-D49EDD6EA26D}" presName="bSp" presStyleCnt="0"/>
      <dgm:spPr/>
    </dgm:pt>
    <dgm:pt modelId="{55235633-A3B4-CE41-AD13-D170BD279F8C}" type="pres">
      <dgm:prSet presAssocID="{A5F55EE9-E8C7-1F4A-92F6-D49EDD6EA26D}" presName="process" presStyleCnt="0"/>
      <dgm:spPr/>
    </dgm:pt>
    <dgm:pt modelId="{B1850D98-BD4E-094E-9AE5-1D692320E1AB}" type="pres">
      <dgm:prSet presAssocID="{4466169F-1B24-624A-B1F7-29596B5DEADB}" presName="composite1" presStyleCnt="0"/>
      <dgm:spPr/>
    </dgm:pt>
    <dgm:pt modelId="{005B4EF8-7C06-E84A-91C6-2B61BC20FFF1}" type="pres">
      <dgm:prSet presAssocID="{4466169F-1B24-624A-B1F7-29596B5DEADB}" presName="dummyNode1" presStyleLbl="node1" presStyleIdx="0" presStyleCnt="4"/>
      <dgm:spPr/>
    </dgm:pt>
    <dgm:pt modelId="{78579B10-CC86-B64F-8594-567CD7C9A9FF}" type="pres">
      <dgm:prSet presAssocID="{4466169F-1B24-624A-B1F7-29596B5DEADB}" presName="childNode1" presStyleLbl="bgAcc1" presStyleIdx="0" presStyleCnt="4">
        <dgm:presLayoutVars>
          <dgm:bulletEnabled val="1"/>
        </dgm:presLayoutVars>
      </dgm:prSet>
      <dgm:spPr/>
    </dgm:pt>
    <dgm:pt modelId="{EE19955E-A445-E648-96F7-9841297DB484}" type="pres">
      <dgm:prSet presAssocID="{4466169F-1B24-624A-B1F7-29596B5DEADB}" presName="childNode1tx" presStyleLbl="bgAcc1" presStyleIdx="0" presStyleCnt="4">
        <dgm:presLayoutVars>
          <dgm:bulletEnabled val="1"/>
        </dgm:presLayoutVars>
      </dgm:prSet>
      <dgm:spPr/>
    </dgm:pt>
    <dgm:pt modelId="{287232FC-F68A-1E45-A274-6D96B74841F4}" type="pres">
      <dgm:prSet presAssocID="{4466169F-1B24-624A-B1F7-29596B5DEADB}" presName="parentNode1" presStyleLbl="node1" presStyleIdx="0" presStyleCnt="4" custScaleX="130934" custScaleY="395590" custLinFactNeighborX="-21674" custLinFactNeighborY="269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D6E60-94A4-3248-9032-0632D84DF644}" type="pres">
      <dgm:prSet presAssocID="{4466169F-1B24-624A-B1F7-29596B5DEADB}" presName="connSite1" presStyleCnt="0"/>
      <dgm:spPr/>
    </dgm:pt>
    <dgm:pt modelId="{8A781A91-9A95-EF4F-9513-BB14B172AF8F}" type="pres">
      <dgm:prSet presAssocID="{8042E09F-09FC-864B-BBA6-E50118F8ED8B}" presName="Name9" presStyleLbl="sibTrans2D1" presStyleIdx="0" presStyleCnt="3"/>
      <dgm:spPr/>
      <dgm:t>
        <a:bodyPr/>
        <a:lstStyle/>
        <a:p>
          <a:endParaRPr lang="en-US"/>
        </a:p>
      </dgm:t>
    </dgm:pt>
    <dgm:pt modelId="{8431C673-D9EE-9344-811E-79632D9EBC54}" type="pres">
      <dgm:prSet presAssocID="{D6D20C51-6B43-C641-966C-DA59825AE585}" presName="composite2" presStyleCnt="0"/>
      <dgm:spPr/>
    </dgm:pt>
    <dgm:pt modelId="{8C8E4AF5-4F04-3E47-B7CC-7D77BD61A2B6}" type="pres">
      <dgm:prSet presAssocID="{D6D20C51-6B43-C641-966C-DA59825AE585}" presName="dummyNode2" presStyleLbl="node1" presStyleIdx="0" presStyleCnt="4"/>
      <dgm:spPr/>
    </dgm:pt>
    <dgm:pt modelId="{429D9C4B-C886-D041-BDEB-AA4391CBA7EB}" type="pres">
      <dgm:prSet presAssocID="{D6D20C51-6B43-C641-966C-DA59825AE585}" presName="childNode2" presStyleLbl="bgAcc1" presStyleIdx="1" presStyleCnt="4">
        <dgm:presLayoutVars>
          <dgm:bulletEnabled val="1"/>
        </dgm:presLayoutVars>
      </dgm:prSet>
      <dgm:spPr/>
    </dgm:pt>
    <dgm:pt modelId="{0ADAC30B-B9D5-9946-92D7-DC53E138CCAC}" type="pres">
      <dgm:prSet presAssocID="{D6D20C51-6B43-C641-966C-DA59825AE585}" presName="childNode2tx" presStyleLbl="bgAcc1" presStyleIdx="1" presStyleCnt="4">
        <dgm:presLayoutVars>
          <dgm:bulletEnabled val="1"/>
        </dgm:presLayoutVars>
      </dgm:prSet>
      <dgm:spPr/>
    </dgm:pt>
    <dgm:pt modelId="{CDECD8B3-C5F3-A44B-854A-52E66CC548F8}" type="pres">
      <dgm:prSet presAssocID="{D6D20C51-6B43-C641-966C-DA59825AE585}" presName="parentNode2" presStyleLbl="node1" presStyleIdx="1" presStyleCnt="4" custScaleX="177145" custScaleY="5820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CED95-D440-9944-91F8-472723847313}" type="pres">
      <dgm:prSet presAssocID="{D6D20C51-6B43-C641-966C-DA59825AE585}" presName="connSite2" presStyleCnt="0"/>
      <dgm:spPr/>
    </dgm:pt>
    <dgm:pt modelId="{82A21970-7D66-4E47-8B64-8D205B014ADC}" type="pres">
      <dgm:prSet presAssocID="{42AFC0AE-7B24-B14D-BFD5-979E468F869F}" presName="Name18" presStyleLbl="sibTrans2D1" presStyleIdx="1" presStyleCnt="3" custScaleX="85837" custScaleY="107891"/>
      <dgm:spPr/>
      <dgm:t>
        <a:bodyPr/>
        <a:lstStyle/>
        <a:p>
          <a:endParaRPr lang="en-US"/>
        </a:p>
      </dgm:t>
    </dgm:pt>
    <dgm:pt modelId="{CDAD29D4-EE4E-AE40-A003-625ADD543E1C}" type="pres">
      <dgm:prSet presAssocID="{AE2F84EE-B21F-664C-9177-503DF9B96C6E}" presName="composite1" presStyleCnt="0"/>
      <dgm:spPr/>
    </dgm:pt>
    <dgm:pt modelId="{1917AE42-53C9-904D-BA7F-5180E3B1E94A}" type="pres">
      <dgm:prSet presAssocID="{AE2F84EE-B21F-664C-9177-503DF9B96C6E}" presName="dummyNode1" presStyleLbl="node1" presStyleIdx="1" presStyleCnt="4"/>
      <dgm:spPr/>
    </dgm:pt>
    <dgm:pt modelId="{4AA27680-9C60-BA41-B243-E3F7CA2A73D3}" type="pres">
      <dgm:prSet presAssocID="{AE2F84EE-B21F-664C-9177-503DF9B96C6E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BF832-BC75-234F-ABD6-719563CBC033}" type="pres">
      <dgm:prSet presAssocID="{AE2F84EE-B21F-664C-9177-503DF9B96C6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10F89-011A-184D-A67D-D15ADA3B57C9}" type="pres">
      <dgm:prSet presAssocID="{AE2F84EE-B21F-664C-9177-503DF9B96C6E}" presName="parentNode1" presStyleLbl="node1" presStyleIdx="2" presStyleCnt="4" custScaleX="188342" custScaleY="535318" custLinFactNeighborX="-2178" custLinFactNeighborY="54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AB47E-BBAA-434C-BCFF-0DC476C2BC9B}" type="pres">
      <dgm:prSet presAssocID="{AE2F84EE-B21F-664C-9177-503DF9B96C6E}" presName="connSite1" presStyleCnt="0"/>
      <dgm:spPr/>
    </dgm:pt>
    <dgm:pt modelId="{7488A0C2-0FF0-9741-80B0-2998D5337438}" type="pres">
      <dgm:prSet presAssocID="{6E1DA560-5780-B548-975E-3ED6E2682443}" presName="Name9" presStyleLbl="sibTrans2D1" presStyleIdx="2" presStyleCnt="3" custLinFactNeighborX="24481"/>
      <dgm:spPr/>
      <dgm:t>
        <a:bodyPr/>
        <a:lstStyle/>
        <a:p>
          <a:endParaRPr lang="en-US"/>
        </a:p>
      </dgm:t>
    </dgm:pt>
    <dgm:pt modelId="{E075DE4C-DFA6-8040-BB49-87C06BADF699}" type="pres">
      <dgm:prSet presAssocID="{39AEE13A-9643-FF45-9C6D-4986D6370D53}" presName="composite2" presStyleCnt="0"/>
      <dgm:spPr/>
    </dgm:pt>
    <dgm:pt modelId="{0CC679E3-18FC-AE4C-ADC0-D645BDB328A6}" type="pres">
      <dgm:prSet presAssocID="{39AEE13A-9643-FF45-9C6D-4986D6370D53}" presName="dummyNode2" presStyleLbl="node1" presStyleIdx="2" presStyleCnt="4"/>
      <dgm:spPr/>
    </dgm:pt>
    <dgm:pt modelId="{281623D0-7D70-204F-A351-6AEDA6709909}" type="pres">
      <dgm:prSet presAssocID="{39AEE13A-9643-FF45-9C6D-4986D6370D53}" presName="childNode2" presStyleLbl="bgAcc1" presStyleIdx="3" presStyleCnt="4">
        <dgm:presLayoutVars>
          <dgm:bulletEnabled val="1"/>
        </dgm:presLayoutVars>
      </dgm:prSet>
      <dgm:spPr/>
    </dgm:pt>
    <dgm:pt modelId="{0E5F3297-1880-594A-806E-AD12CF29B875}" type="pres">
      <dgm:prSet presAssocID="{39AEE13A-9643-FF45-9C6D-4986D6370D53}" presName="childNode2tx" presStyleLbl="bgAcc1" presStyleIdx="3" presStyleCnt="4">
        <dgm:presLayoutVars>
          <dgm:bulletEnabled val="1"/>
        </dgm:presLayoutVars>
      </dgm:prSet>
      <dgm:spPr/>
    </dgm:pt>
    <dgm:pt modelId="{7A0CD535-F823-7F48-A333-17DFB13F518A}" type="pres">
      <dgm:prSet presAssocID="{39AEE13A-9643-FF45-9C6D-4986D6370D53}" presName="parentNode2" presStyleLbl="node1" presStyleIdx="3" presStyleCnt="4" custScaleX="139767" custScaleY="314802" custLinFactNeighborX="22" custLinFactNeighborY="452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76A8B-B8E8-6049-B344-AD07850603D6}" type="pres">
      <dgm:prSet presAssocID="{39AEE13A-9643-FF45-9C6D-4986D6370D53}" presName="connSite2" presStyleCnt="0"/>
      <dgm:spPr/>
    </dgm:pt>
  </dgm:ptLst>
  <dgm:cxnLst>
    <dgm:cxn modelId="{2BBA7718-72F0-E74F-8197-2FCDE81E2159}" type="presOf" srcId="{6E1DA560-5780-B548-975E-3ED6E2682443}" destId="{7488A0C2-0FF0-9741-80B0-2998D5337438}" srcOrd="0" destOrd="0" presId="urn:microsoft.com/office/officeart/2005/8/layout/hProcess4"/>
    <dgm:cxn modelId="{73BB36B1-ED48-FC4C-B5C2-528CBE10FE6D}" srcId="{A5F55EE9-E8C7-1F4A-92F6-D49EDD6EA26D}" destId="{4466169F-1B24-624A-B1F7-29596B5DEADB}" srcOrd="0" destOrd="0" parTransId="{AFE0BAB7-15DB-774A-8EDA-069BAC2FA511}" sibTransId="{8042E09F-09FC-864B-BBA6-E50118F8ED8B}"/>
    <dgm:cxn modelId="{A49B07E5-4502-8147-BBA7-DEDFB51C5FB6}" type="presOf" srcId="{39AEE13A-9643-FF45-9C6D-4986D6370D53}" destId="{7A0CD535-F823-7F48-A333-17DFB13F518A}" srcOrd="0" destOrd="0" presId="urn:microsoft.com/office/officeart/2005/8/layout/hProcess4"/>
    <dgm:cxn modelId="{132B5159-4904-1B4D-92A6-1C555EF70AD3}" srcId="{A5F55EE9-E8C7-1F4A-92F6-D49EDD6EA26D}" destId="{AE2F84EE-B21F-664C-9177-503DF9B96C6E}" srcOrd="2" destOrd="0" parTransId="{05D77A11-81D8-EC45-AD58-32966ED963C6}" sibTransId="{6E1DA560-5780-B548-975E-3ED6E2682443}"/>
    <dgm:cxn modelId="{5EAC22DC-A8B6-7548-95C3-4D60D8AAF97F}" type="presOf" srcId="{4466169F-1B24-624A-B1F7-29596B5DEADB}" destId="{287232FC-F68A-1E45-A274-6D96B74841F4}" srcOrd="0" destOrd="0" presId="urn:microsoft.com/office/officeart/2005/8/layout/hProcess4"/>
    <dgm:cxn modelId="{E38359C9-BFF0-F34A-A65A-34F54D091C59}" srcId="{A5F55EE9-E8C7-1F4A-92F6-D49EDD6EA26D}" destId="{39AEE13A-9643-FF45-9C6D-4986D6370D53}" srcOrd="3" destOrd="0" parTransId="{F7784E87-9246-6040-BCC6-A8EA38438F8F}" sibTransId="{EBF60950-D5CE-F548-ADF5-4A27CEA5D90B}"/>
    <dgm:cxn modelId="{4CF97DF6-B32C-A240-B61E-AA60493FE6B1}" type="presOf" srcId="{AE2F84EE-B21F-664C-9177-503DF9B96C6E}" destId="{C6710F89-011A-184D-A67D-D15ADA3B57C9}" srcOrd="0" destOrd="0" presId="urn:microsoft.com/office/officeart/2005/8/layout/hProcess4"/>
    <dgm:cxn modelId="{75DB8218-9DC8-634B-A4B8-EAE72BAB6B1D}" srcId="{A5F55EE9-E8C7-1F4A-92F6-D49EDD6EA26D}" destId="{D6D20C51-6B43-C641-966C-DA59825AE585}" srcOrd="1" destOrd="0" parTransId="{E676C793-4D2A-6845-8CEE-4B3848459742}" sibTransId="{42AFC0AE-7B24-B14D-BFD5-979E468F869F}"/>
    <dgm:cxn modelId="{E89B90EB-B5BD-4B4E-B509-57454CEC4A66}" type="presOf" srcId="{42AFC0AE-7B24-B14D-BFD5-979E468F869F}" destId="{82A21970-7D66-4E47-8B64-8D205B014ADC}" srcOrd="0" destOrd="0" presId="urn:microsoft.com/office/officeart/2005/8/layout/hProcess4"/>
    <dgm:cxn modelId="{C12CAEFF-F8D1-6C4A-BE50-CB9D3C76A984}" type="presOf" srcId="{D6D20C51-6B43-C641-966C-DA59825AE585}" destId="{CDECD8B3-C5F3-A44B-854A-52E66CC548F8}" srcOrd="0" destOrd="0" presId="urn:microsoft.com/office/officeart/2005/8/layout/hProcess4"/>
    <dgm:cxn modelId="{69DEA2B1-9659-DD46-B2EE-B6A1FC045B5B}" type="presOf" srcId="{8042E09F-09FC-864B-BBA6-E50118F8ED8B}" destId="{8A781A91-9A95-EF4F-9513-BB14B172AF8F}" srcOrd="0" destOrd="0" presId="urn:microsoft.com/office/officeart/2005/8/layout/hProcess4"/>
    <dgm:cxn modelId="{B5A0239B-F508-7940-AA38-B258157E80D7}" type="presOf" srcId="{A5F55EE9-E8C7-1F4A-92F6-D49EDD6EA26D}" destId="{C678D527-6041-F14A-972B-E7F9D43E160B}" srcOrd="0" destOrd="0" presId="urn:microsoft.com/office/officeart/2005/8/layout/hProcess4"/>
    <dgm:cxn modelId="{16DFD3BD-41AC-1C4E-A4B2-77F516D57AA5}" type="presParOf" srcId="{C678D527-6041-F14A-972B-E7F9D43E160B}" destId="{3374C3D4-F384-9340-819E-6FAF135E553A}" srcOrd="0" destOrd="0" presId="urn:microsoft.com/office/officeart/2005/8/layout/hProcess4"/>
    <dgm:cxn modelId="{0AF4617C-E92B-6C40-BF5E-018F3DC7045E}" type="presParOf" srcId="{C678D527-6041-F14A-972B-E7F9D43E160B}" destId="{8B7B153C-FC2F-024F-BC8A-9FF6527FF7CB}" srcOrd="1" destOrd="0" presId="urn:microsoft.com/office/officeart/2005/8/layout/hProcess4"/>
    <dgm:cxn modelId="{2AF9DECF-68D1-344D-A2C0-F7DB7A0C30EC}" type="presParOf" srcId="{C678D527-6041-F14A-972B-E7F9D43E160B}" destId="{55235633-A3B4-CE41-AD13-D170BD279F8C}" srcOrd="2" destOrd="0" presId="urn:microsoft.com/office/officeart/2005/8/layout/hProcess4"/>
    <dgm:cxn modelId="{D1270B97-1D82-1D4D-88CA-5835AD69AA1B}" type="presParOf" srcId="{55235633-A3B4-CE41-AD13-D170BD279F8C}" destId="{B1850D98-BD4E-094E-9AE5-1D692320E1AB}" srcOrd="0" destOrd="0" presId="urn:microsoft.com/office/officeart/2005/8/layout/hProcess4"/>
    <dgm:cxn modelId="{2238E713-C822-F347-9F5B-5153658B44E0}" type="presParOf" srcId="{B1850D98-BD4E-094E-9AE5-1D692320E1AB}" destId="{005B4EF8-7C06-E84A-91C6-2B61BC20FFF1}" srcOrd="0" destOrd="0" presId="urn:microsoft.com/office/officeart/2005/8/layout/hProcess4"/>
    <dgm:cxn modelId="{AC1B46A2-3BE5-EB40-A19B-7B1F8506AABA}" type="presParOf" srcId="{B1850D98-BD4E-094E-9AE5-1D692320E1AB}" destId="{78579B10-CC86-B64F-8594-567CD7C9A9FF}" srcOrd="1" destOrd="0" presId="urn:microsoft.com/office/officeart/2005/8/layout/hProcess4"/>
    <dgm:cxn modelId="{14D72E6B-E2EF-AE49-9413-0D1EC6194EC7}" type="presParOf" srcId="{B1850D98-BD4E-094E-9AE5-1D692320E1AB}" destId="{EE19955E-A445-E648-96F7-9841297DB484}" srcOrd="2" destOrd="0" presId="urn:microsoft.com/office/officeart/2005/8/layout/hProcess4"/>
    <dgm:cxn modelId="{1E6BA788-5D8A-8145-ACAA-C44ECECC5247}" type="presParOf" srcId="{B1850D98-BD4E-094E-9AE5-1D692320E1AB}" destId="{287232FC-F68A-1E45-A274-6D96B74841F4}" srcOrd="3" destOrd="0" presId="urn:microsoft.com/office/officeart/2005/8/layout/hProcess4"/>
    <dgm:cxn modelId="{1FF1D2C6-335E-2146-B4B7-50E51274E8B9}" type="presParOf" srcId="{B1850D98-BD4E-094E-9AE5-1D692320E1AB}" destId="{3A2D6E60-94A4-3248-9032-0632D84DF644}" srcOrd="4" destOrd="0" presId="urn:microsoft.com/office/officeart/2005/8/layout/hProcess4"/>
    <dgm:cxn modelId="{B818EA16-5841-7A49-9B3A-3B3F0F55476D}" type="presParOf" srcId="{55235633-A3B4-CE41-AD13-D170BD279F8C}" destId="{8A781A91-9A95-EF4F-9513-BB14B172AF8F}" srcOrd="1" destOrd="0" presId="urn:microsoft.com/office/officeart/2005/8/layout/hProcess4"/>
    <dgm:cxn modelId="{45E14FD2-72BF-D047-B3CB-CAF34BA256A0}" type="presParOf" srcId="{55235633-A3B4-CE41-AD13-D170BD279F8C}" destId="{8431C673-D9EE-9344-811E-79632D9EBC54}" srcOrd="2" destOrd="0" presId="urn:microsoft.com/office/officeart/2005/8/layout/hProcess4"/>
    <dgm:cxn modelId="{A2C84EEB-065A-AA48-855F-BCA9D8E50168}" type="presParOf" srcId="{8431C673-D9EE-9344-811E-79632D9EBC54}" destId="{8C8E4AF5-4F04-3E47-B7CC-7D77BD61A2B6}" srcOrd="0" destOrd="0" presId="urn:microsoft.com/office/officeart/2005/8/layout/hProcess4"/>
    <dgm:cxn modelId="{E8DE69AC-6E12-7F4A-8200-435FDA840266}" type="presParOf" srcId="{8431C673-D9EE-9344-811E-79632D9EBC54}" destId="{429D9C4B-C886-D041-BDEB-AA4391CBA7EB}" srcOrd="1" destOrd="0" presId="urn:microsoft.com/office/officeart/2005/8/layout/hProcess4"/>
    <dgm:cxn modelId="{81EC0582-ACBC-D94C-B5E1-129D3E8809C0}" type="presParOf" srcId="{8431C673-D9EE-9344-811E-79632D9EBC54}" destId="{0ADAC30B-B9D5-9946-92D7-DC53E138CCAC}" srcOrd="2" destOrd="0" presId="urn:microsoft.com/office/officeart/2005/8/layout/hProcess4"/>
    <dgm:cxn modelId="{B7A17D94-FF39-7C47-8042-3041F807A731}" type="presParOf" srcId="{8431C673-D9EE-9344-811E-79632D9EBC54}" destId="{CDECD8B3-C5F3-A44B-854A-52E66CC548F8}" srcOrd="3" destOrd="0" presId="urn:microsoft.com/office/officeart/2005/8/layout/hProcess4"/>
    <dgm:cxn modelId="{C962E6DC-9DF9-3743-BB71-0FDF6C375D26}" type="presParOf" srcId="{8431C673-D9EE-9344-811E-79632D9EBC54}" destId="{865CED95-D440-9944-91F8-472723847313}" srcOrd="4" destOrd="0" presId="urn:microsoft.com/office/officeart/2005/8/layout/hProcess4"/>
    <dgm:cxn modelId="{721046BD-8907-D942-B9EC-16E881EB87D2}" type="presParOf" srcId="{55235633-A3B4-CE41-AD13-D170BD279F8C}" destId="{82A21970-7D66-4E47-8B64-8D205B014ADC}" srcOrd="3" destOrd="0" presId="urn:microsoft.com/office/officeart/2005/8/layout/hProcess4"/>
    <dgm:cxn modelId="{FE78F470-D33C-824C-B523-655240E03E89}" type="presParOf" srcId="{55235633-A3B4-CE41-AD13-D170BD279F8C}" destId="{CDAD29D4-EE4E-AE40-A003-625ADD543E1C}" srcOrd="4" destOrd="0" presId="urn:microsoft.com/office/officeart/2005/8/layout/hProcess4"/>
    <dgm:cxn modelId="{4AC2BE38-3000-8F47-84B0-6285EA151F7A}" type="presParOf" srcId="{CDAD29D4-EE4E-AE40-A003-625ADD543E1C}" destId="{1917AE42-53C9-904D-BA7F-5180E3B1E94A}" srcOrd="0" destOrd="0" presId="urn:microsoft.com/office/officeart/2005/8/layout/hProcess4"/>
    <dgm:cxn modelId="{CC3C372C-C1E0-D546-A6E2-EE49033E29D8}" type="presParOf" srcId="{CDAD29D4-EE4E-AE40-A003-625ADD543E1C}" destId="{4AA27680-9C60-BA41-B243-E3F7CA2A73D3}" srcOrd="1" destOrd="0" presId="urn:microsoft.com/office/officeart/2005/8/layout/hProcess4"/>
    <dgm:cxn modelId="{F133AD13-7F32-B94A-B3F5-8A576ED77972}" type="presParOf" srcId="{CDAD29D4-EE4E-AE40-A003-625ADD543E1C}" destId="{E19BF832-BC75-234F-ABD6-719563CBC033}" srcOrd="2" destOrd="0" presId="urn:microsoft.com/office/officeart/2005/8/layout/hProcess4"/>
    <dgm:cxn modelId="{F1167408-4CEC-0046-B9F4-BB4137DDEF80}" type="presParOf" srcId="{CDAD29D4-EE4E-AE40-A003-625ADD543E1C}" destId="{C6710F89-011A-184D-A67D-D15ADA3B57C9}" srcOrd="3" destOrd="0" presId="urn:microsoft.com/office/officeart/2005/8/layout/hProcess4"/>
    <dgm:cxn modelId="{1B277F76-0B3F-B441-8C32-BF55F3BB77E1}" type="presParOf" srcId="{CDAD29D4-EE4E-AE40-A003-625ADD543E1C}" destId="{C38AB47E-BBAA-434C-BCFF-0DC476C2BC9B}" srcOrd="4" destOrd="0" presId="urn:microsoft.com/office/officeart/2005/8/layout/hProcess4"/>
    <dgm:cxn modelId="{ACF72A5B-A866-8943-B892-CEC8E728CBEC}" type="presParOf" srcId="{55235633-A3B4-CE41-AD13-D170BD279F8C}" destId="{7488A0C2-0FF0-9741-80B0-2998D5337438}" srcOrd="5" destOrd="0" presId="urn:microsoft.com/office/officeart/2005/8/layout/hProcess4"/>
    <dgm:cxn modelId="{1664366E-9FEC-1E4C-91FA-A2829E88D6C8}" type="presParOf" srcId="{55235633-A3B4-CE41-AD13-D170BD279F8C}" destId="{E075DE4C-DFA6-8040-BB49-87C06BADF699}" srcOrd="6" destOrd="0" presId="urn:microsoft.com/office/officeart/2005/8/layout/hProcess4"/>
    <dgm:cxn modelId="{E23B8800-AB60-EB4A-AA9E-B29327AB8C48}" type="presParOf" srcId="{E075DE4C-DFA6-8040-BB49-87C06BADF699}" destId="{0CC679E3-18FC-AE4C-ADC0-D645BDB328A6}" srcOrd="0" destOrd="0" presId="urn:microsoft.com/office/officeart/2005/8/layout/hProcess4"/>
    <dgm:cxn modelId="{3A3388BE-C7E4-1F49-B9AA-8DEF5079A193}" type="presParOf" srcId="{E075DE4C-DFA6-8040-BB49-87C06BADF699}" destId="{281623D0-7D70-204F-A351-6AEDA6709909}" srcOrd="1" destOrd="0" presId="urn:microsoft.com/office/officeart/2005/8/layout/hProcess4"/>
    <dgm:cxn modelId="{2D3BCC73-48AA-B947-AF81-E25AD8CD5C48}" type="presParOf" srcId="{E075DE4C-DFA6-8040-BB49-87C06BADF699}" destId="{0E5F3297-1880-594A-806E-AD12CF29B875}" srcOrd="2" destOrd="0" presId="urn:microsoft.com/office/officeart/2005/8/layout/hProcess4"/>
    <dgm:cxn modelId="{F5B44774-6466-A445-822D-916AA7114265}" type="presParOf" srcId="{E075DE4C-DFA6-8040-BB49-87C06BADF699}" destId="{7A0CD535-F823-7F48-A333-17DFB13F518A}" srcOrd="3" destOrd="0" presId="urn:microsoft.com/office/officeart/2005/8/layout/hProcess4"/>
    <dgm:cxn modelId="{CB1DD32F-6EDD-1945-9429-735A37268234}" type="presParOf" srcId="{E075DE4C-DFA6-8040-BB49-87C06BADF699}" destId="{D6676A8B-B8E8-6049-B344-AD07850603D6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4C6F4C-C36D-FF48-98AA-266A3DDFFEB6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15C4AFB0-5238-4249-98EE-8E354EE3241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Respuesta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rápida, directa y coordinada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; </a:t>
          </a:r>
          <a:endParaRPr lang="en-US" sz="24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30D1172B-CDAE-534C-87B5-ACE6B9B6D1BC}" type="parTrans" cxnId="{5D045ED8-5B27-A44D-BF4A-C90BB3E19431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955C4196-A600-FB43-A875-7891750EE7FC}" type="sibTrans" cxnId="{5D045ED8-5B27-A44D-BF4A-C90BB3E19431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FB418EBF-B40A-8C49-8A73-59B20DEF1352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Contribuir con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más ambición 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al fortalecimiento de las políticas climáticas; </a:t>
          </a:r>
        </a:p>
      </dgm:t>
    </dgm:pt>
    <dgm:pt modelId="{57112E5B-2EEF-8F49-8BAA-4DEC31DE0671}" type="parTrans" cxnId="{F9FD6866-5964-5244-A501-7154354C9332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3CB1C1B6-903B-7E48-9108-1501687D9904}" type="sibTrans" cxnId="{F9FD6866-5964-5244-A501-7154354C9332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698E0344-4E58-7049-8877-D8B545B1B582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Asegurar la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alineación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  <a:cs typeface="Calibri" charset="0"/>
            </a:rPr>
            <a:t>aún más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</a:rPr>
            <a:t> sistemática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; </a:t>
          </a:r>
        </a:p>
      </dgm:t>
    </dgm:pt>
    <dgm:pt modelId="{B81E87D8-3393-FE44-AA86-3A8B1D33E4D0}" type="parTrans" cxnId="{00ADD752-E63E-1F46-9717-70ECA2AF8283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AB5BA97B-04CB-7749-A1E2-DAB93D1BA80A}" type="sibTrans" cxnId="{00ADD752-E63E-1F46-9717-70ECA2AF8283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716B8B87-2F05-6842-8ADA-A41CCE5FDD1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Fortalecer</a:t>
          </a:r>
          <a:r>
            <a:rPr lang="es-ES" sz="2400" b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 la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apropiación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;</a:t>
          </a:r>
        </a:p>
      </dgm:t>
    </dgm:pt>
    <dgm:pt modelId="{07279295-1FC0-254E-9CAD-88B9324321F7}" type="parTrans" cxnId="{EB5880EB-7A8B-6040-91C2-D292236FC3C8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05B6D538-40AD-FA4A-8380-A5ACC6C6EE0A}" type="sibTrans" cxnId="{EB5880EB-7A8B-6040-91C2-D292236FC3C8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E7F29D46-04C0-C24C-B7E6-404D0F45345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Más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sinergias y complementariedades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;</a:t>
          </a:r>
        </a:p>
      </dgm:t>
    </dgm:pt>
    <dgm:pt modelId="{580E735F-8B7E-734D-9588-8DADB16ECA0D}" type="parTrans" cxnId="{DEB4D8B7-768B-2F4D-9969-D96A15B65B22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DF3AA1C9-5E60-E44A-AB6E-E02DB6383099}" type="sibTrans" cxnId="{DEB4D8B7-768B-2F4D-9969-D96A15B65B22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9BEF4135-2F84-EC43-8B52-BFA98A400E54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Facilitar la </a:t>
          </a:r>
          <a:r>
            <a:rPr lang="es-ES" sz="24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articulación</a:t>
          </a:r>
          <a:r>
            <a:rPr lang="es-ES" sz="24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 horizontal y vertical y el escalamiento</a:t>
          </a:r>
          <a:endParaRPr lang="en-GB" sz="24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+mn-lt"/>
            <a:ea typeface="Times New Roman" charset="0"/>
          </a:endParaRPr>
        </a:p>
      </dgm:t>
    </dgm:pt>
    <dgm:pt modelId="{CA1B060C-B8F4-8C4A-9240-C10D73954240}" type="parTrans" cxnId="{4C565C54-F0D8-164F-B381-88D4439776C4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939264E0-4C1A-224B-A9E2-6941F753598B}" type="sibTrans" cxnId="{4C565C54-F0D8-164F-B381-88D4439776C4}">
      <dgm:prSet/>
      <dgm:spPr/>
      <dgm:t>
        <a:bodyPr/>
        <a:lstStyle/>
        <a:p>
          <a:pPr algn="l"/>
          <a:endParaRPr lang="en-US" sz="240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D75C28F5-B31D-9447-BBEA-9104D8B66811}" type="pres">
      <dgm:prSet presAssocID="{974C6F4C-C36D-FF48-98AA-266A3DDFFEB6}" presName="linearFlow" presStyleCnt="0">
        <dgm:presLayoutVars>
          <dgm:dir/>
          <dgm:resizeHandles val="exact"/>
        </dgm:presLayoutVars>
      </dgm:prSet>
      <dgm:spPr/>
    </dgm:pt>
    <dgm:pt modelId="{F99406D6-2ABF-3946-A7A3-73FFFE491D6E}" type="pres">
      <dgm:prSet presAssocID="{15C4AFB0-5238-4249-98EE-8E354EE32417}" presName="composite" presStyleCnt="0"/>
      <dgm:spPr/>
    </dgm:pt>
    <dgm:pt modelId="{35505A64-A9D4-5244-9228-8DBAB4AF61DD}" type="pres">
      <dgm:prSet presAssocID="{15C4AFB0-5238-4249-98EE-8E354EE32417}" presName="imgShp" presStyleLbl="fgImgPlace1" presStyleIdx="0" presStyleCnt="6" custLinFactNeighborX="-4148" custLinFactNeighborY="-323"/>
      <dgm:spPr>
        <a:solidFill>
          <a:schemeClr val="accent1">
            <a:lumMod val="50000"/>
          </a:schemeClr>
        </a:solidFill>
      </dgm:spPr>
    </dgm:pt>
    <dgm:pt modelId="{D34454CE-E8A4-DA4B-857F-FA9149A38B28}" type="pres">
      <dgm:prSet presAssocID="{15C4AFB0-5238-4249-98EE-8E354EE32417}" presName="txShp" presStyleLbl="node1" presStyleIdx="0" presStyleCnt="6" custLinFactNeighborX="139" custLinFactNeighborY="-3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4428E-8FEE-3847-8463-DA41A2E67376}" type="pres">
      <dgm:prSet presAssocID="{955C4196-A600-FB43-A875-7891750EE7FC}" presName="spacing" presStyleCnt="0"/>
      <dgm:spPr/>
    </dgm:pt>
    <dgm:pt modelId="{8E2F7864-04F9-4348-8EAB-100317E0254A}" type="pres">
      <dgm:prSet presAssocID="{FB418EBF-B40A-8C49-8A73-59B20DEF1352}" presName="composite" presStyleCnt="0"/>
      <dgm:spPr/>
    </dgm:pt>
    <dgm:pt modelId="{0DBFC385-B30A-A040-B717-5B999ACE437F}" type="pres">
      <dgm:prSet presAssocID="{FB418EBF-B40A-8C49-8A73-59B20DEF1352}" presName="imgShp" presStyleLbl="fgImgPlace1" presStyleIdx="1" presStyleCnt="6"/>
      <dgm:spPr>
        <a:solidFill>
          <a:schemeClr val="accent1">
            <a:lumMod val="50000"/>
          </a:schemeClr>
        </a:solidFill>
      </dgm:spPr>
    </dgm:pt>
    <dgm:pt modelId="{544BF882-888E-B646-AF2E-C41D00E0AA4A}" type="pres">
      <dgm:prSet presAssocID="{FB418EBF-B40A-8C49-8A73-59B20DEF1352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E9DB-4C63-754D-8AB7-AF334CAA7F5A}" type="pres">
      <dgm:prSet presAssocID="{3CB1C1B6-903B-7E48-9108-1501687D9904}" presName="spacing" presStyleCnt="0"/>
      <dgm:spPr/>
    </dgm:pt>
    <dgm:pt modelId="{09A03FC7-FAD6-3E41-838C-B87EB128DDE9}" type="pres">
      <dgm:prSet presAssocID="{698E0344-4E58-7049-8877-D8B545B1B582}" presName="composite" presStyleCnt="0"/>
      <dgm:spPr/>
    </dgm:pt>
    <dgm:pt modelId="{43146FA8-C6AB-4B4E-A8C1-87019BCCC6BF}" type="pres">
      <dgm:prSet presAssocID="{698E0344-4E58-7049-8877-D8B545B1B582}" presName="imgShp" presStyleLbl="fgImgPlace1" presStyleIdx="2" presStyleCnt="6"/>
      <dgm:spPr>
        <a:solidFill>
          <a:schemeClr val="accent1">
            <a:lumMod val="50000"/>
          </a:schemeClr>
        </a:solidFill>
      </dgm:spPr>
    </dgm:pt>
    <dgm:pt modelId="{F278B592-B808-B645-A119-86CDF83CE2D0}" type="pres">
      <dgm:prSet presAssocID="{698E0344-4E58-7049-8877-D8B545B1B58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EFFAF-3953-B942-965D-3FE23BFA777A}" type="pres">
      <dgm:prSet presAssocID="{AB5BA97B-04CB-7749-A1E2-DAB93D1BA80A}" presName="spacing" presStyleCnt="0"/>
      <dgm:spPr/>
    </dgm:pt>
    <dgm:pt modelId="{22DEF76C-8B12-754A-AD31-31E52D9D7E12}" type="pres">
      <dgm:prSet presAssocID="{716B8B87-2F05-6842-8ADA-A41CCE5FDD1C}" presName="composite" presStyleCnt="0"/>
      <dgm:spPr/>
    </dgm:pt>
    <dgm:pt modelId="{4366BF9D-A751-4A45-B893-4B477D2F5106}" type="pres">
      <dgm:prSet presAssocID="{716B8B87-2F05-6842-8ADA-A41CCE5FDD1C}" presName="imgShp" presStyleLbl="fgImgPlace1" presStyleIdx="3" presStyleCnt="6"/>
      <dgm:spPr>
        <a:solidFill>
          <a:schemeClr val="accent1">
            <a:lumMod val="50000"/>
          </a:schemeClr>
        </a:solidFill>
      </dgm:spPr>
    </dgm:pt>
    <dgm:pt modelId="{8DB73D5C-C1B3-7C4B-B319-A7EF9D381022}" type="pres">
      <dgm:prSet presAssocID="{716B8B87-2F05-6842-8ADA-A41CCE5FDD1C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09BDD-456F-A042-8499-91E089286524}" type="pres">
      <dgm:prSet presAssocID="{05B6D538-40AD-FA4A-8380-A5ACC6C6EE0A}" presName="spacing" presStyleCnt="0"/>
      <dgm:spPr/>
    </dgm:pt>
    <dgm:pt modelId="{07D72B03-1F13-A941-A0A7-9A851ABBCD65}" type="pres">
      <dgm:prSet presAssocID="{E7F29D46-04C0-C24C-B7E6-404D0F45345F}" presName="composite" presStyleCnt="0"/>
      <dgm:spPr/>
    </dgm:pt>
    <dgm:pt modelId="{3FE9ECA0-73B5-B24E-A31A-18A75650511B}" type="pres">
      <dgm:prSet presAssocID="{E7F29D46-04C0-C24C-B7E6-404D0F45345F}" presName="imgShp" presStyleLbl="fgImgPlace1" presStyleIdx="4" presStyleCnt="6"/>
      <dgm:spPr>
        <a:solidFill>
          <a:schemeClr val="accent1">
            <a:lumMod val="50000"/>
          </a:schemeClr>
        </a:solidFill>
      </dgm:spPr>
    </dgm:pt>
    <dgm:pt modelId="{A1959099-F942-7A49-8A4D-727FD2A508DD}" type="pres">
      <dgm:prSet presAssocID="{E7F29D46-04C0-C24C-B7E6-404D0F45345F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B7743-F24A-2E47-BC09-4FB09922D57C}" type="pres">
      <dgm:prSet presAssocID="{DF3AA1C9-5E60-E44A-AB6E-E02DB6383099}" presName="spacing" presStyleCnt="0"/>
      <dgm:spPr/>
    </dgm:pt>
    <dgm:pt modelId="{9979DD91-0E69-0644-AED4-86ABCAED8FE1}" type="pres">
      <dgm:prSet presAssocID="{9BEF4135-2F84-EC43-8B52-BFA98A400E54}" presName="composite" presStyleCnt="0"/>
      <dgm:spPr/>
    </dgm:pt>
    <dgm:pt modelId="{792CCD43-DB4B-1C46-AA26-D8056626505D}" type="pres">
      <dgm:prSet presAssocID="{9BEF4135-2F84-EC43-8B52-BFA98A400E54}" presName="imgShp" presStyleLbl="fgImgPlace1" presStyleIdx="5" presStyleCnt="6"/>
      <dgm:spPr>
        <a:solidFill>
          <a:schemeClr val="accent1">
            <a:lumMod val="50000"/>
          </a:schemeClr>
        </a:solidFill>
      </dgm:spPr>
    </dgm:pt>
    <dgm:pt modelId="{DC980DD1-E014-7B4A-B24A-70ED8A82B724}" type="pres">
      <dgm:prSet presAssocID="{9BEF4135-2F84-EC43-8B52-BFA98A400E54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ADD752-E63E-1F46-9717-70ECA2AF8283}" srcId="{974C6F4C-C36D-FF48-98AA-266A3DDFFEB6}" destId="{698E0344-4E58-7049-8877-D8B545B1B582}" srcOrd="2" destOrd="0" parTransId="{B81E87D8-3393-FE44-AA86-3A8B1D33E4D0}" sibTransId="{AB5BA97B-04CB-7749-A1E2-DAB93D1BA80A}"/>
    <dgm:cxn modelId="{C9CADBFD-6B5B-624B-AE66-E77D58AD1221}" type="presOf" srcId="{15C4AFB0-5238-4249-98EE-8E354EE32417}" destId="{D34454CE-E8A4-DA4B-857F-FA9149A38B28}" srcOrd="0" destOrd="0" presId="urn:microsoft.com/office/officeart/2005/8/layout/vList3"/>
    <dgm:cxn modelId="{CEB76FC6-DEF9-AB4D-A1E2-299CE0633F5E}" type="presOf" srcId="{9BEF4135-2F84-EC43-8B52-BFA98A400E54}" destId="{DC980DD1-E014-7B4A-B24A-70ED8A82B724}" srcOrd="0" destOrd="0" presId="urn:microsoft.com/office/officeart/2005/8/layout/vList3"/>
    <dgm:cxn modelId="{35460A88-1020-C74B-93B7-CC340C7DED9F}" type="presOf" srcId="{974C6F4C-C36D-FF48-98AA-266A3DDFFEB6}" destId="{D75C28F5-B31D-9447-BBEA-9104D8B66811}" srcOrd="0" destOrd="0" presId="urn:microsoft.com/office/officeart/2005/8/layout/vList3"/>
    <dgm:cxn modelId="{82FB2730-84F7-674C-8BBD-7B11D3387A69}" type="presOf" srcId="{FB418EBF-B40A-8C49-8A73-59B20DEF1352}" destId="{544BF882-888E-B646-AF2E-C41D00E0AA4A}" srcOrd="0" destOrd="0" presId="urn:microsoft.com/office/officeart/2005/8/layout/vList3"/>
    <dgm:cxn modelId="{4C565C54-F0D8-164F-B381-88D4439776C4}" srcId="{974C6F4C-C36D-FF48-98AA-266A3DDFFEB6}" destId="{9BEF4135-2F84-EC43-8B52-BFA98A400E54}" srcOrd="5" destOrd="0" parTransId="{CA1B060C-B8F4-8C4A-9240-C10D73954240}" sibTransId="{939264E0-4C1A-224B-A9E2-6941F753598B}"/>
    <dgm:cxn modelId="{F79D582B-69A2-D740-B13D-7AABBDDD85BD}" type="presOf" srcId="{716B8B87-2F05-6842-8ADA-A41CCE5FDD1C}" destId="{8DB73D5C-C1B3-7C4B-B319-A7EF9D381022}" srcOrd="0" destOrd="0" presId="urn:microsoft.com/office/officeart/2005/8/layout/vList3"/>
    <dgm:cxn modelId="{DEB4D8B7-768B-2F4D-9969-D96A15B65B22}" srcId="{974C6F4C-C36D-FF48-98AA-266A3DDFFEB6}" destId="{E7F29D46-04C0-C24C-B7E6-404D0F45345F}" srcOrd="4" destOrd="0" parTransId="{580E735F-8B7E-734D-9588-8DADB16ECA0D}" sibTransId="{DF3AA1C9-5E60-E44A-AB6E-E02DB6383099}"/>
    <dgm:cxn modelId="{5B892875-EE87-BF49-8DFA-53BB8F0ED5BC}" type="presOf" srcId="{E7F29D46-04C0-C24C-B7E6-404D0F45345F}" destId="{A1959099-F942-7A49-8A4D-727FD2A508DD}" srcOrd="0" destOrd="0" presId="urn:microsoft.com/office/officeart/2005/8/layout/vList3"/>
    <dgm:cxn modelId="{C375D933-54D1-294A-8DFE-EFAC0CA1ED83}" type="presOf" srcId="{698E0344-4E58-7049-8877-D8B545B1B582}" destId="{F278B592-B808-B645-A119-86CDF83CE2D0}" srcOrd="0" destOrd="0" presId="urn:microsoft.com/office/officeart/2005/8/layout/vList3"/>
    <dgm:cxn modelId="{5D045ED8-5B27-A44D-BF4A-C90BB3E19431}" srcId="{974C6F4C-C36D-FF48-98AA-266A3DDFFEB6}" destId="{15C4AFB0-5238-4249-98EE-8E354EE32417}" srcOrd="0" destOrd="0" parTransId="{30D1172B-CDAE-534C-87B5-ACE6B9B6D1BC}" sibTransId="{955C4196-A600-FB43-A875-7891750EE7FC}"/>
    <dgm:cxn modelId="{F9FD6866-5964-5244-A501-7154354C9332}" srcId="{974C6F4C-C36D-FF48-98AA-266A3DDFFEB6}" destId="{FB418EBF-B40A-8C49-8A73-59B20DEF1352}" srcOrd="1" destOrd="0" parTransId="{57112E5B-2EEF-8F49-8BAA-4DEC31DE0671}" sibTransId="{3CB1C1B6-903B-7E48-9108-1501687D9904}"/>
    <dgm:cxn modelId="{EB5880EB-7A8B-6040-91C2-D292236FC3C8}" srcId="{974C6F4C-C36D-FF48-98AA-266A3DDFFEB6}" destId="{716B8B87-2F05-6842-8ADA-A41CCE5FDD1C}" srcOrd="3" destOrd="0" parTransId="{07279295-1FC0-254E-9CAD-88B9324321F7}" sibTransId="{05B6D538-40AD-FA4A-8380-A5ACC6C6EE0A}"/>
    <dgm:cxn modelId="{42FC73B2-AC6F-D346-9B59-A052FDB8B57C}" type="presParOf" srcId="{D75C28F5-B31D-9447-BBEA-9104D8B66811}" destId="{F99406D6-2ABF-3946-A7A3-73FFFE491D6E}" srcOrd="0" destOrd="0" presId="urn:microsoft.com/office/officeart/2005/8/layout/vList3"/>
    <dgm:cxn modelId="{1FA41BEB-828C-F445-A30B-CDBB81159B03}" type="presParOf" srcId="{F99406D6-2ABF-3946-A7A3-73FFFE491D6E}" destId="{35505A64-A9D4-5244-9228-8DBAB4AF61DD}" srcOrd="0" destOrd="0" presId="urn:microsoft.com/office/officeart/2005/8/layout/vList3"/>
    <dgm:cxn modelId="{09CA051B-8241-0846-846A-D68C0BBFFD4D}" type="presParOf" srcId="{F99406D6-2ABF-3946-A7A3-73FFFE491D6E}" destId="{D34454CE-E8A4-DA4B-857F-FA9149A38B28}" srcOrd="1" destOrd="0" presId="urn:microsoft.com/office/officeart/2005/8/layout/vList3"/>
    <dgm:cxn modelId="{F3592755-C413-3243-AB4E-6B013799FC2D}" type="presParOf" srcId="{D75C28F5-B31D-9447-BBEA-9104D8B66811}" destId="{2474428E-8FEE-3847-8463-DA41A2E67376}" srcOrd="1" destOrd="0" presId="urn:microsoft.com/office/officeart/2005/8/layout/vList3"/>
    <dgm:cxn modelId="{DDABAEFC-CB14-5B41-A671-27A3CD9E1C20}" type="presParOf" srcId="{D75C28F5-B31D-9447-BBEA-9104D8B66811}" destId="{8E2F7864-04F9-4348-8EAB-100317E0254A}" srcOrd="2" destOrd="0" presId="urn:microsoft.com/office/officeart/2005/8/layout/vList3"/>
    <dgm:cxn modelId="{8948BBC5-CDC6-624F-9135-8D1F210C9CC6}" type="presParOf" srcId="{8E2F7864-04F9-4348-8EAB-100317E0254A}" destId="{0DBFC385-B30A-A040-B717-5B999ACE437F}" srcOrd="0" destOrd="0" presId="urn:microsoft.com/office/officeart/2005/8/layout/vList3"/>
    <dgm:cxn modelId="{3CF41E9D-2302-F74D-933D-296FC09D74BC}" type="presParOf" srcId="{8E2F7864-04F9-4348-8EAB-100317E0254A}" destId="{544BF882-888E-B646-AF2E-C41D00E0AA4A}" srcOrd="1" destOrd="0" presId="urn:microsoft.com/office/officeart/2005/8/layout/vList3"/>
    <dgm:cxn modelId="{016A8421-3060-AD42-947A-9A271D02BD6A}" type="presParOf" srcId="{D75C28F5-B31D-9447-BBEA-9104D8B66811}" destId="{D9EAE9DB-4C63-754D-8AB7-AF334CAA7F5A}" srcOrd="3" destOrd="0" presId="urn:microsoft.com/office/officeart/2005/8/layout/vList3"/>
    <dgm:cxn modelId="{B5FDD085-D985-3646-A40B-14AF8907C775}" type="presParOf" srcId="{D75C28F5-B31D-9447-BBEA-9104D8B66811}" destId="{09A03FC7-FAD6-3E41-838C-B87EB128DDE9}" srcOrd="4" destOrd="0" presId="urn:microsoft.com/office/officeart/2005/8/layout/vList3"/>
    <dgm:cxn modelId="{AD3E6523-1074-1B4A-896D-A0A2AA4E2968}" type="presParOf" srcId="{09A03FC7-FAD6-3E41-838C-B87EB128DDE9}" destId="{43146FA8-C6AB-4B4E-A8C1-87019BCCC6BF}" srcOrd="0" destOrd="0" presId="urn:microsoft.com/office/officeart/2005/8/layout/vList3"/>
    <dgm:cxn modelId="{D42BBC93-7915-B043-BE7F-C710E5C103ED}" type="presParOf" srcId="{09A03FC7-FAD6-3E41-838C-B87EB128DDE9}" destId="{F278B592-B808-B645-A119-86CDF83CE2D0}" srcOrd="1" destOrd="0" presId="urn:microsoft.com/office/officeart/2005/8/layout/vList3"/>
    <dgm:cxn modelId="{7C5C8C27-6B0E-D24E-90AD-DB84AD144BD6}" type="presParOf" srcId="{D75C28F5-B31D-9447-BBEA-9104D8B66811}" destId="{4D8EFFAF-3953-B942-965D-3FE23BFA777A}" srcOrd="5" destOrd="0" presId="urn:microsoft.com/office/officeart/2005/8/layout/vList3"/>
    <dgm:cxn modelId="{E4E39033-3CF4-4F4A-AAF8-2EAB9E254464}" type="presParOf" srcId="{D75C28F5-B31D-9447-BBEA-9104D8B66811}" destId="{22DEF76C-8B12-754A-AD31-31E52D9D7E12}" srcOrd="6" destOrd="0" presId="urn:microsoft.com/office/officeart/2005/8/layout/vList3"/>
    <dgm:cxn modelId="{293B6AC4-2339-0E4F-B1C5-53C59E3A502E}" type="presParOf" srcId="{22DEF76C-8B12-754A-AD31-31E52D9D7E12}" destId="{4366BF9D-A751-4A45-B893-4B477D2F5106}" srcOrd="0" destOrd="0" presId="urn:microsoft.com/office/officeart/2005/8/layout/vList3"/>
    <dgm:cxn modelId="{693D3C9E-FD98-0F43-9347-675E5AC5F0A8}" type="presParOf" srcId="{22DEF76C-8B12-754A-AD31-31E52D9D7E12}" destId="{8DB73D5C-C1B3-7C4B-B319-A7EF9D381022}" srcOrd="1" destOrd="0" presId="urn:microsoft.com/office/officeart/2005/8/layout/vList3"/>
    <dgm:cxn modelId="{989C781C-4061-2F47-8A9E-E617B90CEC0D}" type="presParOf" srcId="{D75C28F5-B31D-9447-BBEA-9104D8B66811}" destId="{6B209BDD-456F-A042-8499-91E089286524}" srcOrd="7" destOrd="0" presId="urn:microsoft.com/office/officeart/2005/8/layout/vList3"/>
    <dgm:cxn modelId="{08137476-AF66-AD40-98C2-3F1812069A8A}" type="presParOf" srcId="{D75C28F5-B31D-9447-BBEA-9104D8B66811}" destId="{07D72B03-1F13-A941-A0A7-9A851ABBCD65}" srcOrd="8" destOrd="0" presId="urn:microsoft.com/office/officeart/2005/8/layout/vList3"/>
    <dgm:cxn modelId="{A6940773-BAB4-664B-9854-5806259F3EB9}" type="presParOf" srcId="{07D72B03-1F13-A941-A0A7-9A851ABBCD65}" destId="{3FE9ECA0-73B5-B24E-A31A-18A75650511B}" srcOrd="0" destOrd="0" presId="urn:microsoft.com/office/officeart/2005/8/layout/vList3"/>
    <dgm:cxn modelId="{665AE53D-ABF1-B94A-B8D7-3BCDE1B5FEC2}" type="presParOf" srcId="{07D72B03-1F13-A941-A0A7-9A851ABBCD65}" destId="{A1959099-F942-7A49-8A4D-727FD2A508DD}" srcOrd="1" destOrd="0" presId="urn:microsoft.com/office/officeart/2005/8/layout/vList3"/>
    <dgm:cxn modelId="{369A637F-F19D-5B49-999F-F335AEF752F5}" type="presParOf" srcId="{D75C28F5-B31D-9447-BBEA-9104D8B66811}" destId="{68FB7743-F24A-2E47-BC09-4FB09922D57C}" srcOrd="9" destOrd="0" presId="urn:microsoft.com/office/officeart/2005/8/layout/vList3"/>
    <dgm:cxn modelId="{37D31CC7-2C3A-8C46-A945-29CCA2ECAD47}" type="presParOf" srcId="{D75C28F5-B31D-9447-BBEA-9104D8B66811}" destId="{9979DD91-0E69-0644-AED4-86ABCAED8FE1}" srcOrd="10" destOrd="0" presId="urn:microsoft.com/office/officeart/2005/8/layout/vList3"/>
    <dgm:cxn modelId="{286329F0-B536-FC44-80B1-6463C91FE483}" type="presParOf" srcId="{9979DD91-0E69-0644-AED4-86ABCAED8FE1}" destId="{792CCD43-DB4B-1C46-AA26-D8056626505D}" srcOrd="0" destOrd="0" presId="urn:microsoft.com/office/officeart/2005/8/layout/vList3"/>
    <dgm:cxn modelId="{C48DE01D-F2D1-BC48-A62E-C5903F625146}" type="presParOf" srcId="{9979DD91-0E69-0644-AED4-86ABCAED8FE1}" destId="{DC980DD1-E014-7B4A-B24A-70ED8A82B72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03AAF-0CB5-CF4E-B56D-FBD324D56ECB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0A91AC-B273-554B-93E5-774CA5F84E6A}">
      <dgm:prSet phldrT="[Text]" custT="1"/>
      <dgm:spPr>
        <a:gradFill rotWithShape="0">
          <a:gsLst>
            <a:gs pos="83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  <a:effectLst>
          <a:outerShdw blurRad="40000" dist="23000" dir="5400000" rotWithShape="0">
            <a:schemeClr val="accent1">
              <a:lumMod val="75000"/>
              <a:alpha val="35000"/>
            </a:schemeClr>
          </a:outerShdw>
        </a:effectLst>
      </dgm:spPr>
      <dgm:t>
        <a:bodyPr/>
        <a:lstStyle/>
        <a:p>
          <a:pPr algn="l"/>
          <a:r>
            <a:rPr lang="es-ES_tradnl" sz="28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Respuestas directas a las demandas de los </a:t>
          </a:r>
          <a:r>
            <a:rPr lang="es-ES_tradnl" sz="2800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países</a:t>
          </a:r>
          <a:endParaRPr lang="en-US" sz="2800" dirty="0">
            <a:solidFill>
              <a:schemeClr val="accent4">
                <a:lumMod val="40000"/>
                <a:lumOff val="60000"/>
              </a:schemeClr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C63F91DB-A2B1-4C4B-A1EF-3F8872645111}" type="parTrans" cxnId="{ECCB2B75-7DB0-7D40-864A-9E1B4CA925E6}">
      <dgm:prSet/>
      <dgm:spPr/>
      <dgm:t>
        <a:bodyPr/>
        <a:lstStyle/>
        <a:p>
          <a:endParaRPr lang="en-US" sz="1400"/>
        </a:p>
      </dgm:t>
    </dgm:pt>
    <dgm:pt modelId="{D35D4871-8DA3-E84D-9C28-7C87B43BDD9A}" type="sibTrans" cxnId="{ECCB2B75-7DB0-7D40-864A-9E1B4CA925E6}">
      <dgm:prSet/>
      <dgm:spPr/>
      <dgm:t>
        <a:bodyPr/>
        <a:lstStyle/>
        <a:p>
          <a:endParaRPr lang="en-US" sz="1400"/>
        </a:p>
      </dgm:t>
    </dgm:pt>
    <dgm:pt modelId="{666729BE-7E1E-264C-864B-89D70CA92E15}">
      <dgm:prSet custT="1"/>
      <dgm:spPr>
        <a:gradFill rotWithShape="0">
          <a:gsLst>
            <a:gs pos="86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algn="l"/>
          <a:r>
            <a:rPr lang="es-ES_tradnl" sz="28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Diálogos e intercambios </a:t>
          </a:r>
          <a:r>
            <a:rPr lang="es-ES_tradnl" sz="2800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regionales</a:t>
          </a:r>
          <a:r>
            <a:rPr lang="es-ES_tradnl" sz="28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, y desarrollo de  capacidades sobre temas de interés de los países </a:t>
          </a:r>
        </a:p>
      </dgm:t>
    </dgm:pt>
    <dgm:pt modelId="{1B3B64CC-6B7E-6046-847C-F953D32AAFF7}" type="parTrans" cxnId="{73C6BBB5-3164-2B4A-A9A4-C7B172230F28}">
      <dgm:prSet/>
      <dgm:spPr/>
      <dgm:t>
        <a:bodyPr/>
        <a:lstStyle/>
        <a:p>
          <a:endParaRPr lang="en-US" sz="1400"/>
        </a:p>
      </dgm:t>
    </dgm:pt>
    <dgm:pt modelId="{8CF4A1B3-71D7-B54A-9E24-7ABDC78E0099}" type="sibTrans" cxnId="{73C6BBB5-3164-2B4A-A9A4-C7B172230F28}">
      <dgm:prSet/>
      <dgm:spPr/>
      <dgm:t>
        <a:bodyPr/>
        <a:lstStyle/>
        <a:p>
          <a:endParaRPr lang="en-US" sz="1400"/>
        </a:p>
      </dgm:t>
    </dgm:pt>
    <dgm:pt modelId="{D0FBDB63-4DDB-8644-BDC1-C1BE9D04CDFB}">
      <dgm:prSet custT="1"/>
      <dgm:spPr/>
      <dgm:t>
        <a:bodyPr/>
        <a:lstStyle/>
        <a:p>
          <a:r>
            <a:rPr lang="en-US" sz="4000" dirty="0" smtClean="0"/>
            <a:t>   </a:t>
          </a:r>
          <a:r>
            <a:rPr lang="en-US" sz="4000" dirty="0" err="1" smtClean="0"/>
            <a:t>Eje</a:t>
          </a:r>
          <a:r>
            <a:rPr lang="en-US" sz="4000" dirty="0" smtClean="0"/>
            <a:t> 2</a:t>
          </a:r>
          <a:endParaRPr lang="en-US" sz="4000" dirty="0"/>
        </a:p>
      </dgm:t>
    </dgm:pt>
    <dgm:pt modelId="{1FE3FABF-7E11-E64B-B360-A3877D2CD30F}" type="parTrans" cxnId="{A03C751B-A678-D74D-9ECC-4E1428508DC8}">
      <dgm:prSet/>
      <dgm:spPr/>
      <dgm:t>
        <a:bodyPr/>
        <a:lstStyle/>
        <a:p>
          <a:endParaRPr lang="en-US" sz="1400"/>
        </a:p>
      </dgm:t>
    </dgm:pt>
    <dgm:pt modelId="{6FEB9970-0ECC-6249-A12C-A09643911F6B}" type="sibTrans" cxnId="{A03C751B-A678-D74D-9ECC-4E1428508DC8}">
      <dgm:prSet/>
      <dgm:spPr/>
      <dgm:t>
        <a:bodyPr/>
        <a:lstStyle/>
        <a:p>
          <a:endParaRPr lang="en-US" sz="1400"/>
        </a:p>
      </dgm:t>
    </dgm:pt>
    <dgm:pt modelId="{14AE35C4-2049-3444-8E3C-2ED2DE28ADF0}">
      <dgm:prSet custT="1"/>
      <dgm:spPr/>
      <dgm:t>
        <a:bodyPr/>
        <a:lstStyle/>
        <a:p>
          <a:pPr>
            <a:spcBef>
              <a:spcPts val="1200"/>
            </a:spcBef>
          </a:pPr>
          <a:endParaRPr lang="en-US" sz="2800" dirty="0"/>
        </a:p>
      </dgm:t>
    </dgm:pt>
    <dgm:pt modelId="{8CF8BCC8-2E7E-7248-A663-4CC66D10FF9A}" type="parTrans" cxnId="{E42656C3-3C8D-B649-ACC7-EF1CF605D7CA}">
      <dgm:prSet/>
      <dgm:spPr/>
      <dgm:t>
        <a:bodyPr/>
        <a:lstStyle/>
        <a:p>
          <a:endParaRPr lang="en-US" sz="1600"/>
        </a:p>
      </dgm:t>
    </dgm:pt>
    <dgm:pt modelId="{8905FCDE-CA98-3949-9C5C-D82C1FFC361B}" type="sibTrans" cxnId="{E42656C3-3C8D-B649-ACC7-EF1CF605D7CA}">
      <dgm:prSet/>
      <dgm:spPr/>
      <dgm:t>
        <a:bodyPr/>
        <a:lstStyle/>
        <a:p>
          <a:endParaRPr lang="en-US" sz="1600"/>
        </a:p>
      </dgm:t>
    </dgm:pt>
    <dgm:pt modelId="{F6752842-D10A-3644-9793-444059E7879F}">
      <dgm:prSet custT="1"/>
      <dgm:spPr/>
      <dgm:t>
        <a:bodyPr/>
        <a:lstStyle/>
        <a:p>
          <a:endParaRPr lang="en-US" sz="2400" dirty="0"/>
        </a:p>
      </dgm:t>
    </dgm:pt>
    <dgm:pt modelId="{FBF64A54-4765-804F-BBE4-CBE1852171A6}" type="parTrans" cxnId="{3D68CA88-112E-7E48-BEEE-2FED07E5CA27}">
      <dgm:prSet/>
      <dgm:spPr/>
      <dgm:t>
        <a:bodyPr/>
        <a:lstStyle/>
        <a:p>
          <a:endParaRPr lang="en-US" sz="1600"/>
        </a:p>
      </dgm:t>
    </dgm:pt>
    <dgm:pt modelId="{B97AC241-2B71-CF47-B9A8-C81F71139A56}" type="sibTrans" cxnId="{3D68CA88-112E-7E48-BEEE-2FED07E5CA27}">
      <dgm:prSet/>
      <dgm:spPr/>
      <dgm:t>
        <a:bodyPr/>
        <a:lstStyle/>
        <a:p>
          <a:endParaRPr lang="en-US" sz="1600"/>
        </a:p>
      </dgm:t>
    </dgm:pt>
    <dgm:pt modelId="{3DF88867-BE9E-E849-A7B1-18373B134898}">
      <dgm:prSet custT="1"/>
      <dgm:spPr/>
      <dgm:t>
        <a:bodyPr/>
        <a:lstStyle/>
        <a:p>
          <a:pPr>
            <a:spcBef>
              <a:spcPts val="1200"/>
            </a:spcBef>
          </a:pPr>
          <a:r>
            <a:rPr lang="en-US" sz="4000" smtClean="0"/>
            <a:t>    </a:t>
          </a:r>
          <a:r>
            <a:rPr lang="en-US" sz="4000" dirty="0" err="1" smtClean="0"/>
            <a:t>Eje</a:t>
          </a:r>
          <a:r>
            <a:rPr lang="en-US" sz="4000" dirty="0" smtClean="0"/>
            <a:t> 1</a:t>
          </a:r>
          <a:endParaRPr lang="en-US" sz="4000" dirty="0"/>
        </a:p>
      </dgm:t>
    </dgm:pt>
    <dgm:pt modelId="{4D9B4D84-0A30-8E45-A4AF-0F1939FD4591}" type="sibTrans" cxnId="{70C0ED84-FFEB-9149-AF01-404CC860117A}">
      <dgm:prSet/>
      <dgm:spPr/>
      <dgm:t>
        <a:bodyPr/>
        <a:lstStyle/>
        <a:p>
          <a:endParaRPr lang="en-US" sz="1400"/>
        </a:p>
      </dgm:t>
    </dgm:pt>
    <dgm:pt modelId="{84286DE7-D36E-F547-A109-AC4C02966A2C}" type="parTrans" cxnId="{70C0ED84-FFEB-9149-AF01-404CC860117A}">
      <dgm:prSet/>
      <dgm:spPr/>
      <dgm:t>
        <a:bodyPr/>
        <a:lstStyle/>
        <a:p>
          <a:endParaRPr lang="en-US" sz="1400"/>
        </a:p>
      </dgm:t>
    </dgm:pt>
    <dgm:pt modelId="{D239DD6C-0328-7946-A240-D8017DD9470E}" type="pres">
      <dgm:prSet presAssocID="{BC003AAF-0CB5-CF4E-B56D-FBD324D56EC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91C3D8-8798-0D45-B2F2-5D0C1323C5C8}" type="pres">
      <dgm:prSet presAssocID="{B00A91AC-B273-554B-93E5-774CA5F84E6A}" presName="linNode" presStyleCnt="0"/>
      <dgm:spPr/>
    </dgm:pt>
    <dgm:pt modelId="{B74D0702-5DF8-ED4B-8F2B-ACAEEBB266F4}" type="pres">
      <dgm:prSet presAssocID="{B00A91AC-B273-554B-93E5-774CA5F84E6A}" presName="parentShp" presStyleLbl="node1" presStyleIdx="0" presStyleCnt="2" custScaleX="239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5D935-ABF9-8646-BECF-066766E2A433}" type="pres">
      <dgm:prSet presAssocID="{B00A91AC-B273-554B-93E5-774CA5F84E6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FEF79-2C1B-DB4C-8497-FB861B9396FE}" type="pres">
      <dgm:prSet presAssocID="{D35D4871-8DA3-E84D-9C28-7C87B43BDD9A}" presName="spacing" presStyleCnt="0"/>
      <dgm:spPr/>
    </dgm:pt>
    <dgm:pt modelId="{5B03CD00-286A-FC4E-95CE-0F22E7ADDA6D}" type="pres">
      <dgm:prSet presAssocID="{666729BE-7E1E-264C-864B-89D70CA92E15}" presName="linNode" presStyleCnt="0"/>
      <dgm:spPr/>
    </dgm:pt>
    <dgm:pt modelId="{012E05EB-9E87-3445-9BA9-EAC567F6DAC6}" type="pres">
      <dgm:prSet presAssocID="{666729BE-7E1E-264C-864B-89D70CA92E15}" presName="parentShp" presStyleLbl="node1" presStyleIdx="1" presStyleCnt="2" custScaleX="239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056A0-1BE7-E04D-9E3E-65DCAAD81DE8}" type="pres">
      <dgm:prSet presAssocID="{666729BE-7E1E-264C-864B-89D70CA92E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C751B-A678-D74D-9ECC-4E1428508DC8}" srcId="{666729BE-7E1E-264C-864B-89D70CA92E15}" destId="{D0FBDB63-4DDB-8644-BDC1-C1BE9D04CDFB}" srcOrd="1" destOrd="0" parTransId="{1FE3FABF-7E11-E64B-B360-A3877D2CD30F}" sibTransId="{6FEB9970-0ECC-6249-A12C-A09643911F6B}"/>
    <dgm:cxn modelId="{70C0ED84-FFEB-9149-AF01-404CC860117A}" srcId="{B00A91AC-B273-554B-93E5-774CA5F84E6A}" destId="{3DF88867-BE9E-E849-A7B1-18373B134898}" srcOrd="1" destOrd="0" parTransId="{84286DE7-D36E-F547-A109-AC4C02966A2C}" sibTransId="{4D9B4D84-0A30-8E45-A4AF-0F1939FD4591}"/>
    <dgm:cxn modelId="{3D68CA88-112E-7E48-BEEE-2FED07E5CA27}" srcId="{666729BE-7E1E-264C-864B-89D70CA92E15}" destId="{F6752842-D10A-3644-9793-444059E7879F}" srcOrd="0" destOrd="0" parTransId="{FBF64A54-4765-804F-BBE4-CBE1852171A6}" sibTransId="{B97AC241-2B71-CF47-B9A8-C81F71139A56}"/>
    <dgm:cxn modelId="{1B7EC9FD-9C07-DD40-842F-DA408DB654EF}" type="presOf" srcId="{14AE35C4-2049-3444-8E3C-2ED2DE28ADF0}" destId="{4A75D935-ABF9-8646-BECF-066766E2A433}" srcOrd="0" destOrd="0" presId="urn:microsoft.com/office/officeart/2005/8/layout/vList6"/>
    <dgm:cxn modelId="{2EA50C00-2E03-C243-8D14-272CBF26335D}" type="presOf" srcId="{3DF88867-BE9E-E849-A7B1-18373B134898}" destId="{4A75D935-ABF9-8646-BECF-066766E2A433}" srcOrd="0" destOrd="1" presId="urn:microsoft.com/office/officeart/2005/8/layout/vList6"/>
    <dgm:cxn modelId="{83A1E1E2-449D-3040-9F69-2A811A5D47F9}" type="presOf" srcId="{D0FBDB63-4DDB-8644-BDC1-C1BE9D04CDFB}" destId="{2FE056A0-1BE7-E04D-9E3E-65DCAAD81DE8}" srcOrd="0" destOrd="1" presId="urn:microsoft.com/office/officeart/2005/8/layout/vList6"/>
    <dgm:cxn modelId="{73C6BBB5-3164-2B4A-A9A4-C7B172230F28}" srcId="{BC003AAF-0CB5-CF4E-B56D-FBD324D56ECB}" destId="{666729BE-7E1E-264C-864B-89D70CA92E15}" srcOrd="1" destOrd="0" parTransId="{1B3B64CC-6B7E-6046-847C-F953D32AAFF7}" sibTransId="{8CF4A1B3-71D7-B54A-9E24-7ABDC78E0099}"/>
    <dgm:cxn modelId="{F2D77BBA-63C7-BD43-B086-F1C47758386F}" type="presOf" srcId="{F6752842-D10A-3644-9793-444059E7879F}" destId="{2FE056A0-1BE7-E04D-9E3E-65DCAAD81DE8}" srcOrd="0" destOrd="0" presId="urn:microsoft.com/office/officeart/2005/8/layout/vList6"/>
    <dgm:cxn modelId="{5798B079-B9E3-3147-8462-179B3FDD0E03}" type="presOf" srcId="{666729BE-7E1E-264C-864B-89D70CA92E15}" destId="{012E05EB-9E87-3445-9BA9-EAC567F6DAC6}" srcOrd="0" destOrd="0" presId="urn:microsoft.com/office/officeart/2005/8/layout/vList6"/>
    <dgm:cxn modelId="{7C0CFCE4-DBE1-3A46-9BBE-5E1F3C24FC94}" type="presOf" srcId="{B00A91AC-B273-554B-93E5-774CA5F84E6A}" destId="{B74D0702-5DF8-ED4B-8F2B-ACAEEBB266F4}" srcOrd="0" destOrd="0" presId="urn:microsoft.com/office/officeart/2005/8/layout/vList6"/>
    <dgm:cxn modelId="{E42656C3-3C8D-B649-ACC7-EF1CF605D7CA}" srcId="{B00A91AC-B273-554B-93E5-774CA5F84E6A}" destId="{14AE35C4-2049-3444-8E3C-2ED2DE28ADF0}" srcOrd="0" destOrd="0" parTransId="{8CF8BCC8-2E7E-7248-A663-4CC66D10FF9A}" sibTransId="{8905FCDE-CA98-3949-9C5C-D82C1FFC361B}"/>
    <dgm:cxn modelId="{ECCB2B75-7DB0-7D40-864A-9E1B4CA925E6}" srcId="{BC003AAF-0CB5-CF4E-B56D-FBD324D56ECB}" destId="{B00A91AC-B273-554B-93E5-774CA5F84E6A}" srcOrd="0" destOrd="0" parTransId="{C63F91DB-A2B1-4C4B-A1EF-3F8872645111}" sibTransId="{D35D4871-8DA3-E84D-9C28-7C87B43BDD9A}"/>
    <dgm:cxn modelId="{00373D1B-0045-F540-8B50-B0EBCCF60176}" type="presOf" srcId="{BC003AAF-0CB5-CF4E-B56D-FBD324D56ECB}" destId="{D239DD6C-0328-7946-A240-D8017DD9470E}" srcOrd="0" destOrd="0" presId="urn:microsoft.com/office/officeart/2005/8/layout/vList6"/>
    <dgm:cxn modelId="{C472B73A-DB6C-244C-B669-8F035AF943BE}" type="presParOf" srcId="{D239DD6C-0328-7946-A240-D8017DD9470E}" destId="{5591C3D8-8798-0D45-B2F2-5D0C1323C5C8}" srcOrd="0" destOrd="0" presId="urn:microsoft.com/office/officeart/2005/8/layout/vList6"/>
    <dgm:cxn modelId="{D6467895-B89A-D946-AFCA-8417CAEB7B26}" type="presParOf" srcId="{5591C3D8-8798-0D45-B2F2-5D0C1323C5C8}" destId="{B74D0702-5DF8-ED4B-8F2B-ACAEEBB266F4}" srcOrd="0" destOrd="0" presId="urn:microsoft.com/office/officeart/2005/8/layout/vList6"/>
    <dgm:cxn modelId="{8FFFBDCC-B0F2-9847-A13B-A874051ABD31}" type="presParOf" srcId="{5591C3D8-8798-0D45-B2F2-5D0C1323C5C8}" destId="{4A75D935-ABF9-8646-BECF-066766E2A433}" srcOrd="1" destOrd="0" presId="urn:microsoft.com/office/officeart/2005/8/layout/vList6"/>
    <dgm:cxn modelId="{8265C363-2175-C743-8724-A838A6294366}" type="presParOf" srcId="{D239DD6C-0328-7946-A240-D8017DD9470E}" destId="{244FEF79-2C1B-DB4C-8497-FB861B9396FE}" srcOrd="1" destOrd="0" presId="urn:microsoft.com/office/officeart/2005/8/layout/vList6"/>
    <dgm:cxn modelId="{E4391258-CD03-E34A-BAA6-C016DC1B5CC4}" type="presParOf" srcId="{D239DD6C-0328-7946-A240-D8017DD9470E}" destId="{5B03CD00-286A-FC4E-95CE-0F22E7ADDA6D}" srcOrd="2" destOrd="0" presId="urn:microsoft.com/office/officeart/2005/8/layout/vList6"/>
    <dgm:cxn modelId="{9B3007F2-11C5-9247-9E1D-FD2AB3050346}" type="presParOf" srcId="{5B03CD00-286A-FC4E-95CE-0F22E7ADDA6D}" destId="{012E05EB-9E87-3445-9BA9-EAC567F6DAC6}" srcOrd="0" destOrd="0" presId="urn:microsoft.com/office/officeart/2005/8/layout/vList6"/>
    <dgm:cxn modelId="{45CE831F-7036-E64D-9244-8CAC486DCC78}" type="presParOf" srcId="{5B03CD00-286A-FC4E-95CE-0F22E7ADDA6D}" destId="{2FE056A0-1BE7-E04D-9E3E-65DCAAD81DE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0F0A89-6B8E-1741-BB28-82F686CB10EA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618922-3372-294E-A84D-CCE2FDD45ABA}">
      <dgm:prSet phldrT="[Text]" custT="1"/>
      <dgm:spPr>
        <a:gradFill rotWithShape="0">
          <a:gsLst>
            <a:gs pos="78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  <a:effectLst>
          <a:outerShdw blurRad="40000" dist="23000" dir="5400000" rotWithShape="0">
            <a:schemeClr val="accent1">
              <a:lumMod val="75000"/>
              <a:alpha val="35000"/>
            </a:schemeClr>
          </a:outerShdw>
        </a:effectLst>
      </dgm:spPr>
      <dgm:t>
        <a:bodyPr/>
        <a:lstStyle/>
        <a:p>
          <a:r>
            <a:rPr lang="es-ES" sz="3200" b="1" i="1" dirty="0" smtClean="0">
              <a:solidFill>
                <a:schemeClr val="bg1"/>
              </a:solidFill>
              <a:latin typeface="Calibri" charset="0"/>
              <a:ea typeface="Times New Roman" charset="0"/>
            </a:rPr>
            <a:t>Eje 1 - Asistencia sistemática a las </a:t>
          </a:r>
          <a:r>
            <a:rPr lang="es-ES" sz="3200" b="1" i="1" dirty="0" smtClean="0">
              <a:solidFill>
                <a:srgbClr val="FFC000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demandas específicas de los países</a:t>
          </a:r>
          <a:endParaRPr lang="en-US" sz="3200" dirty="0">
            <a:solidFill>
              <a:schemeClr val="bg1"/>
            </a:solidFill>
          </a:endParaRPr>
        </a:p>
      </dgm:t>
    </dgm:pt>
    <dgm:pt modelId="{D7F58139-CA13-2D4D-96F0-E00A8F9C0544}" type="parTrans" cxnId="{7FE47CE3-CEC7-5443-9BB0-906A9C978C44}">
      <dgm:prSet/>
      <dgm:spPr/>
      <dgm:t>
        <a:bodyPr/>
        <a:lstStyle/>
        <a:p>
          <a:endParaRPr lang="en-US"/>
        </a:p>
      </dgm:t>
    </dgm:pt>
    <dgm:pt modelId="{B91A4F53-1123-1341-8486-F80293F1052E}" type="sibTrans" cxnId="{7FE47CE3-CEC7-5443-9BB0-906A9C978C44}">
      <dgm:prSet/>
      <dgm:spPr/>
      <dgm:t>
        <a:bodyPr/>
        <a:lstStyle/>
        <a:p>
          <a:endParaRPr lang="en-US"/>
        </a:p>
      </dgm:t>
    </dgm:pt>
    <dgm:pt modelId="{B9853885-C9AA-7843-99E5-26580D1D4078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ES" sz="2400" b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alibri" charset="0"/>
              <a:ea typeface="Times New Roman" charset="0"/>
            </a:rPr>
            <a:t>Menú de potenciales líneas estratégicas Programa de acciones específicas</a:t>
          </a:r>
          <a:r>
            <a:rPr lang="es-ES" sz="24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, sin mecanismos de competición. </a:t>
          </a:r>
          <a:endParaRPr lang="en-GB" sz="2400" dirty="0">
            <a:solidFill>
              <a:schemeClr val="bg1"/>
            </a:solidFill>
            <a:latin typeface="Times New Roman" charset="0"/>
            <a:ea typeface="Times New Roman" charset="0"/>
          </a:endParaRPr>
        </a:p>
      </dgm:t>
    </dgm:pt>
    <dgm:pt modelId="{523916F4-8C6E-554B-A330-EEF3BD17BAA9}" type="parTrans" cxnId="{A35D6C0C-D605-6C43-A5C4-EDD096519A1F}">
      <dgm:prSet/>
      <dgm:spPr/>
      <dgm:t>
        <a:bodyPr/>
        <a:lstStyle/>
        <a:p>
          <a:endParaRPr lang="en-US"/>
        </a:p>
      </dgm:t>
    </dgm:pt>
    <dgm:pt modelId="{6B21C573-B714-8845-A1AC-2748ED4862DC}" type="sibTrans" cxnId="{A35D6C0C-D605-6C43-A5C4-EDD096519A1F}">
      <dgm:prSet/>
      <dgm:spPr/>
      <dgm:t>
        <a:bodyPr/>
        <a:lstStyle/>
        <a:p>
          <a:endParaRPr lang="en-US"/>
        </a:p>
      </dgm:t>
    </dgm:pt>
    <dgm:pt modelId="{9F1F18C0-FCAD-4247-B746-4CA97900DE77}" type="pres">
      <dgm:prSet presAssocID="{200F0A89-6B8E-1741-BB28-82F686CB10E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20C72D-145F-9F4F-8D89-C1CA67E1C890}" type="pres">
      <dgm:prSet presAssocID="{1E618922-3372-294E-A84D-CCE2FDD45ABA}" presName="horFlow" presStyleCnt="0"/>
      <dgm:spPr/>
    </dgm:pt>
    <dgm:pt modelId="{9AE6400B-4DFB-B34F-888E-1ECE1D01F278}" type="pres">
      <dgm:prSet presAssocID="{1E618922-3372-294E-A84D-CCE2FDD45ABA}" presName="bigChev" presStyleLbl="node1" presStyleIdx="0" presStyleCnt="1" custScaleY="107405"/>
      <dgm:spPr/>
      <dgm:t>
        <a:bodyPr/>
        <a:lstStyle/>
        <a:p>
          <a:endParaRPr lang="en-US"/>
        </a:p>
      </dgm:t>
    </dgm:pt>
    <dgm:pt modelId="{6B87F20A-30A5-FC4D-B150-D9BAF193E479}" type="pres">
      <dgm:prSet presAssocID="{523916F4-8C6E-554B-A330-EEF3BD17BAA9}" presName="parTrans" presStyleCnt="0"/>
      <dgm:spPr/>
    </dgm:pt>
    <dgm:pt modelId="{573A4D45-BA13-A24F-B252-42D6ABCF62FF}" type="pres">
      <dgm:prSet presAssocID="{B9853885-C9AA-7843-99E5-26580D1D4078}" presName="node" presStyleLbl="alignAccFollowNode1" presStyleIdx="0" presStyleCnt="1" custScaleY="123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67DAE-69D5-3C4B-80BF-54261A1F3A32}" type="presOf" srcId="{200F0A89-6B8E-1741-BB28-82F686CB10EA}" destId="{9F1F18C0-FCAD-4247-B746-4CA97900DE77}" srcOrd="0" destOrd="0" presId="urn:microsoft.com/office/officeart/2005/8/layout/lProcess3"/>
    <dgm:cxn modelId="{A35D6C0C-D605-6C43-A5C4-EDD096519A1F}" srcId="{1E618922-3372-294E-A84D-CCE2FDD45ABA}" destId="{B9853885-C9AA-7843-99E5-26580D1D4078}" srcOrd="0" destOrd="0" parTransId="{523916F4-8C6E-554B-A330-EEF3BD17BAA9}" sibTransId="{6B21C573-B714-8845-A1AC-2748ED4862DC}"/>
    <dgm:cxn modelId="{1B7E7FD3-905B-D341-BE6D-F08067D1AD56}" type="presOf" srcId="{B9853885-C9AA-7843-99E5-26580D1D4078}" destId="{573A4D45-BA13-A24F-B252-42D6ABCF62FF}" srcOrd="0" destOrd="0" presId="urn:microsoft.com/office/officeart/2005/8/layout/lProcess3"/>
    <dgm:cxn modelId="{7FE47CE3-CEC7-5443-9BB0-906A9C978C44}" srcId="{200F0A89-6B8E-1741-BB28-82F686CB10EA}" destId="{1E618922-3372-294E-A84D-CCE2FDD45ABA}" srcOrd="0" destOrd="0" parTransId="{D7F58139-CA13-2D4D-96F0-E00A8F9C0544}" sibTransId="{B91A4F53-1123-1341-8486-F80293F1052E}"/>
    <dgm:cxn modelId="{4BEDC0E3-F51F-7740-9995-CA32287AB3B4}" type="presOf" srcId="{1E618922-3372-294E-A84D-CCE2FDD45ABA}" destId="{9AE6400B-4DFB-B34F-888E-1ECE1D01F278}" srcOrd="0" destOrd="0" presId="urn:microsoft.com/office/officeart/2005/8/layout/lProcess3"/>
    <dgm:cxn modelId="{1608F244-6D43-E043-B028-CF6B605B0E95}" type="presParOf" srcId="{9F1F18C0-FCAD-4247-B746-4CA97900DE77}" destId="{8020C72D-145F-9F4F-8D89-C1CA67E1C890}" srcOrd="0" destOrd="0" presId="urn:microsoft.com/office/officeart/2005/8/layout/lProcess3"/>
    <dgm:cxn modelId="{A7BBA836-FC06-8D49-B0B1-F3B9D890A981}" type="presParOf" srcId="{8020C72D-145F-9F4F-8D89-C1CA67E1C890}" destId="{9AE6400B-4DFB-B34F-888E-1ECE1D01F278}" srcOrd="0" destOrd="0" presId="urn:microsoft.com/office/officeart/2005/8/layout/lProcess3"/>
    <dgm:cxn modelId="{D5321AEC-9068-5544-960F-38A23D6CCF7E}" type="presParOf" srcId="{8020C72D-145F-9F4F-8D89-C1CA67E1C890}" destId="{6B87F20A-30A5-FC4D-B150-D9BAF193E479}" srcOrd="1" destOrd="0" presId="urn:microsoft.com/office/officeart/2005/8/layout/lProcess3"/>
    <dgm:cxn modelId="{9C5008F6-9109-C24E-ADF4-118A31F895EF}" type="presParOf" srcId="{8020C72D-145F-9F4F-8D89-C1CA67E1C890}" destId="{573A4D45-BA13-A24F-B252-42D6ABCF62FF}" srcOrd="2" destOrd="0" presId="urn:microsoft.com/office/officeart/2005/8/layout/lProcess3"/>
  </dgm:cxnLst>
  <dgm:bg>
    <a:effectLst>
      <a:outerShdw blurRad="50800" dist="50800" dir="5400000" algn="ctr" rotWithShape="0">
        <a:schemeClr val="accent1">
          <a:lumMod val="75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0F0A89-6B8E-1741-BB28-82F686CB10EA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618922-3372-294E-A84D-CCE2FDD45ABA}">
      <dgm:prSet phldrT="[Text]" custT="1"/>
      <dgm:spPr>
        <a:solidFill>
          <a:schemeClr val="accent1">
            <a:lumMod val="75000"/>
          </a:schemeClr>
        </a:solidFill>
        <a:effectLst>
          <a:outerShdw blurRad="40000" dist="23000" dir="5400000" rotWithShape="0">
            <a:schemeClr val="accent5">
              <a:alpha val="35000"/>
            </a:schemeClr>
          </a:outerShdw>
        </a:effectLst>
      </dgm:spPr>
      <dgm:t>
        <a:bodyPr/>
        <a:lstStyle/>
        <a:p>
          <a:r>
            <a:rPr lang="es-ES" sz="2800" b="1" i="1" dirty="0" smtClean="0">
              <a:solidFill>
                <a:schemeClr val="bg1"/>
              </a:solidFill>
              <a:latin typeface="Calibri" charset="0"/>
              <a:ea typeface="Times New Roman" charset="0"/>
            </a:rPr>
            <a:t>Eje 2 - Diálogos e </a:t>
          </a:r>
          <a:r>
            <a:rPr lang="es-ES" sz="2800" b="1" i="1" dirty="0" smtClean="0">
              <a:solidFill>
                <a:srgbClr val="FFC000"/>
              </a:solidFill>
              <a:latin typeface="Calibri" charset="0"/>
              <a:ea typeface="Times New Roman" charset="0"/>
            </a:rPr>
            <a:t>intercambios </a:t>
          </a:r>
          <a:r>
            <a:rPr lang="es-ES" sz="2800" b="1" i="1" dirty="0" smtClean="0">
              <a:solidFill>
                <a:srgbClr val="FFC000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regionales</a:t>
          </a:r>
          <a:r>
            <a:rPr lang="es-ES" sz="2800" b="1" i="1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 </a:t>
          </a:r>
          <a:r>
            <a:rPr lang="es-ES" sz="2800" b="1" i="1" dirty="0" smtClean="0">
              <a:solidFill>
                <a:schemeClr val="bg1"/>
              </a:solidFill>
              <a:latin typeface="Calibri" charset="0"/>
              <a:ea typeface="Times New Roman" charset="0"/>
            </a:rPr>
            <a:t>, desarrollo de capacidades </a:t>
          </a:r>
          <a:endParaRPr lang="en-US" sz="2800" dirty="0">
            <a:solidFill>
              <a:schemeClr val="bg1"/>
            </a:solidFill>
          </a:endParaRPr>
        </a:p>
      </dgm:t>
    </dgm:pt>
    <dgm:pt modelId="{D7F58139-CA13-2D4D-96F0-E00A8F9C0544}" type="parTrans" cxnId="{7FE47CE3-CEC7-5443-9BB0-906A9C978C44}">
      <dgm:prSet/>
      <dgm:spPr/>
      <dgm:t>
        <a:bodyPr/>
        <a:lstStyle/>
        <a:p>
          <a:endParaRPr lang="en-US"/>
        </a:p>
      </dgm:t>
    </dgm:pt>
    <dgm:pt modelId="{B91A4F53-1123-1341-8486-F80293F1052E}" type="sibTrans" cxnId="{7FE47CE3-CEC7-5443-9BB0-906A9C978C44}">
      <dgm:prSet/>
      <dgm:spPr/>
      <dgm:t>
        <a:bodyPr/>
        <a:lstStyle/>
        <a:p>
          <a:endParaRPr lang="en-US"/>
        </a:p>
      </dgm:t>
    </dgm:pt>
    <dgm:pt modelId="{A7606285-2FCD-304F-B822-6CDADD46EECC}">
      <dgm:prSet/>
      <dgm:spPr>
        <a:solidFill>
          <a:schemeClr val="accent1">
            <a:lumMod val="75000"/>
          </a:schemeClr>
        </a:solidFill>
        <a:effectLst>
          <a:outerShdw blurRad="50800" dist="50800" dir="5400000" algn="ctr" rotWithShape="0">
            <a:schemeClr val="accent1">
              <a:lumMod val="75000"/>
            </a:schemeClr>
          </a:outerShdw>
        </a:effectLst>
      </dgm:spPr>
      <dgm:t>
        <a:bodyPr/>
        <a:lstStyle/>
        <a:p>
          <a:r>
            <a:rPr lang="es-ES" dirty="0" smtClean="0">
              <a:solidFill>
                <a:schemeClr val="bg1"/>
              </a:solidFill>
              <a:latin typeface="Calibri" charset="0"/>
              <a:ea typeface="Times New Roman" charset="0"/>
            </a:rPr>
            <a:t>Continuar </a:t>
          </a:r>
          <a:r>
            <a:rPr lang="es-ES" dirty="0" smtClean="0">
              <a:solidFill>
                <a:schemeClr val="bg1"/>
              </a:solidFill>
              <a:latin typeface="Arial" charset="0"/>
              <a:ea typeface="Times New Roman" charset="0"/>
            </a:rPr>
            <a:t>el diálogo regional en </a:t>
          </a:r>
          <a:r>
            <a:rPr lang="es-ES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Arial" charset="0"/>
              <a:ea typeface="Times New Roman" charset="0"/>
            </a:rPr>
            <a:t>áreas relevantes del cambio climático</a:t>
          </a:r>
          <a:endParaRPr lang="es-ES" dirty="0" smtClean="0">
            <a:solidFill>
              <a:schemeClr val="bg1"/>
            </a:solidFill>
            <a:latin typeface="Arial" charset="0"/>
            <a:ea typeface="Times New Roman" charset="0"/>
          </a:endParaRPr>
        </a:p>
      </dgm:t>
    </dgm:pt>
    <dgm:pt modelId="{3E11F956-27CC-754D-8FD3-89141DD5CBB4}" type="parTrans" cxnId="{08A31FE3-AF78-E74B-B832-D522C8E3ED38}">
      <dgm:prSet/>
      <dgm:spPr/>
      <dgm:t>
        <a:bodyPr/>
        <a:lstStyle/>
        <a:p>
          <a:endParaRPr lang="en-US"/>
        </a:p>
      </dgm:t>
    </dgm:pt>
    <dgm:pt modelId="{B79C43D2-F7D2-3747-BCD9-8B9CC10A817D}" type="sibTrans" cxnId="{08A31FE3-AF78-E74B-B832-D522C8E3ED38}">
      <dgm:prSet/>
      <dgm:spPr/>
      <dgm:t>
        <a:bodyPr/>
        <a:lstStyle/>
        <a:p>
          <a:endParaRPr lang="en-US"/>
        </a:p>
      </dgm:t>
    </dgm:pt>
    <dgm:pt modelId="{D2E95812-18D6-D147-A943-6803F805DCFC}">
      <dgm:prSet/>
      <dgm:spPr>
        <a:solidFill>
          <a:schemeClr val="accent1">
            <a:lumMod val="75000"/>
          </a:schemeClr>
        </a:solidFill>
        <a:effectLst>
          <a:outerShdw blurRad="50800" dist="50800" dir="5400000" algn="ctr" rotWithShape="0">
            <a:schemeClr val="accent1">
              <a:lumMod val="75000"/>
            </a:schemeClr>
          </a:outerShdw>
        </a:effectLst>
      </dgm:spPr>
      <dgm:t>
        <a:bodyPr/>
        <a:lstStyle/>
        <a:p>
          <a:r>
            <a:rPr lang="es-ES" dirty="0" smtClean="0">
              <a:solidFill>
                <a:schemeClr val="bg1"/>
              </a:solidFill>
              <a:latin typeface="Calibri" charset="0"/>
              <a:ea typeface="Times New Roman" charset="0"/>
            </a:rPr>
            <a:t>Identificar </a:t>
          </a:r>
          <a:r>
            <a:rPr lang="es-ES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líneas prioritarias </a:t>
          </a:r>
          <a:r>
            <a:rPr lang="es-ES" dirty="0" smtClean="0">
              <a:solidFill>
                <a:schemeClr val="bg1"/>
              </a:solidFill>
              <a:latin typeface="Calibri" charset="0"/>
              <a:ea typeface="Times New Roman" charset="0"/>
            </a:rPr>
            <a:t>de trabajo a nivel regional y con los países</a:t>
          </a:r>
          <a:endParaRPr lang="en-GB" dirty="0">
            <a:solidFill>
              <a:schemeClr val="bg1"/>
            </a:solidFill>
            <a:latin typeface="Calibri" charset="0"/>
            <a:ea typeface="Calibri" charset="0"/>
            <a:cs typeface="Times New Roman" charset="0"/>
          </a:endParaRPr>
        </a:p>
      </dgm:t>
    </dgm:pt>
    <dgm:pt modelId="{4A48E3A1-80CF-E148-B306-2DB3F5656EEC}" type="parTrans" cxnId="{724B104D-6F8F-4B48-A6DD-E7F86ABE66E4}">
      <dgm:prSet/>
      <dgm:spPr/>
      <dgm:t>
        <a:bodyPr/>
        <a:lstStyle/>
        <a:p>
          <a:endParaRPr lang="en-US"/>
        </a:p>
      </dgm:t>
    </dgm:pt>
    <dgm:pt modelId="{47F6FB59-FD4E-1844-BA15-3B6FEEB28B09}" type="sibTrans" cxnId="{724B104D-6F8F-4B48-A6DD-E7F86ABE66E4}">
      <dgm:prSet/>
      <dgm:spPr/>
      <dgm:t>
        <a:bodyPr/>
        <a:lstStyle/>
        <a:p>
          <a:endParaRPr lang="en-US"/>
        </a:p>
      </dgm:t>
    </dgm:pt>
    <dgm:pt modelId="{9F1F18C0-FCAD-4247-B746-4CA97900DE77}" type="pres">
      <dgm:prSet presAssocID="{200F0A89-6B8E-1741-BB28-82F686CB10E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20C72D-145F-9F4F-8D89-C1CA67E1C890}" type="pres">
      <dgm:prSet presAssocID="{1E618922-3372-294E-A84D-CCE2FDD45ABA}" presName="horFlow" presStyleCnt="0"/>
      <dgm:spPr/>
    </dgm:pt>
    <dgm:pt modelId="{9AE6400B-4DFB-B34F-888E-1ECE1D01F278}" type="pres">
      <dgm:prSet presAssocID="{1E618922-3372-294E-A84D-CCE2FDD45ABA}" presName="bigChev" presStyleLbl="node1" presStyleIdx="0" presStyleCnt="1" custScaleX="126530" custScaleY="180215"/>
      <dgm:spPr/>
      <dgm:t>
        <a:bodyPr/>
        <a:lstStyle/>
        <a:p>
          <a:endParaRPr lang="en-US"/>
        </a:p>
      </dgm:t>
    </dgm:pt>
    <dgm:pt modelId="{2270B90B-5290-DE41-AEF7-B06C9FD1C8DC}" type="pres">
      <dgm:prSet presAssocID="{3E11F956-27CC-754D-8FD3-89141DD5CBB4}" presName="parTrans" presStyleCnt="0"/>
      <dgm:spPr/>
    </dgm:pt>
    <dgm:pt modelId="{37B6C972-4058-8D41-AC7E-2214706E7D76}" type="pres">
      <dgm:prSet presAssocID="{A7606285-2FCD-304F-B822-6CDADD46EECC}" presName="node" presStyleLbl="alignAccFollowNode1" presStyleIdx="0" presStyleCnt="2" custScaleY="159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4D75B-BDA7-B849-8A2A-D69EA8150F2A}" type="pres">
      <dgm:prSet presAssocID="{B79C43D2-F7D2-3747-BCD9-8B9CC10A817D}" presName="sibTrans" presStyleCnt="0"/>
      <dgm:spPr/>
    </dgm:pt>
    <dgm:pt modelId="{E648C741-9926-D94A-B5A3-524B98DBA07D}" type="pres">
      <dgm:prSet presAssocID="{D2E95812-18D6-D147-A943-6803F805DCFC}" presName="node" presStyleLbl="alignAccFollowNode1" presStyleIdx="1" presStyleCnt="2" custScaleY="143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2D83DF-3C78-C448-875E-310893514FB6}" type="presOf" srcId="{A7606285-2FCD-304F-B822-6CDADD46EECC}" destId="{37B6C972-4058-8D41-AC7E-2214706E7D76}" srcOrd="0" destOrd="0" presId="urn:microsoft.com/office/officeart/2005/8/layout/lProcess3"/>
    <dgm:cxn modelId="{724B104D-6F8F-4B48-A6DD-E7F86ABE66E4}" srcId="{1E618922-3372-294E-A84D-CCE2FDD45ABA}" destId="{D2E95812-18D6-D147-A943-6803F805DCFC}" srcOrd="1" destOrd="0" parTransId="{4A48E3A1-80CF-E148-B306-2DB3F5656EEC}" sibTransId="{47F6FB59-FD4E-1844-BA15-3B6FEEB28B09}"/>
    <dgm:cxn modelId="{1F75D0E6-3533-4042-BFA9-BEF1CBC59BF4}" type="presOf" srcId="{D2E95812-18D6-D147-A943-6803F805DCFC}" destId="{E648C741-9926-D94A-B5A3-524B98DBA07D}" srcOrd="0" destOrd="0" presId="urn:microsoft.com/office/officeart/2005/8/layout/lProcess3"/>
    <dgm:cxn modelId="{5AA48B8D-DE45-3740-B7B7-CB07FB562C18}" type="presOf" srcId="{1E618922-3372-294E-A84D-CCE2FDD45ABA}" destId="{9AE6400B-4DFB-B34F-888E-1ECE1D01F278}" srcOrd="0" destOrd="0" presId="urn:microsoft.com/office/officeart/2005/8/layout/lProcess3"/>
    <dgm:cxn modelId="{08A31FE3-AF78-E74B-B832-D522C8E3ED38}" srcId="{1E618922-3372-294E-A84D-CCE2FDD45ABA}" destId="{A7606285-2FCD-304F-B822-6CDADD46EECC}" srcOrd="0" destOrd="0" parTransId="{3E11F956-27CC-754D-8FD3-89141DD5CBB4}" sibTransId="{B79C43D2-F7D2-3747-BCD9-8B9CC10A817D}"/>
    <dgm:cxn modelId="{7FE47CE3-CEC7-5443-9BB0-906A9C978C44}" srcId="{200F0A89-6B8E-1741-BB28-82F686CB10EA}" destId="{1E618922-3372-294E-A84D-CCE2FDD45ABA}" srcOrd="0" destOrd="0" parTransId="{D7F58139-CA13-2D4D-96F0-E00A8F9C0544}" sibTransId="{B91A4F53-1123-1341-8486-F80293F1052E}"/>
    <dgm:cxn modelId="{442F6513-5BE8-F14F-AE5C-CED572EB23CB}" type="presOf" srcId="{200F0A89-6B8E-1741-BB28-82F686CB10EA}" destId="{9F1F18C0-FCAD-4247-B746-4CA97900DE77}" srcOrd="0" destOrd="0" presId="urn:microsoft.com/office/officeart/2005/8/layout/lProcess3"/>
    <dgm:cxn modelId="{7DC4A36C-17E4-754E-AB64-1FF2E37ED74E}" type="presParOf" srcId="{9F1F18C0-FCAD-4247-B746-4CA97900DE77}" destId="{8020C72D-145F-9F4F-8D89-C1CA67E1C890}" srcOrd="0" destOrd="0" presId="urn:microsoft.com/office/officeart/2005/8/layout/lProcess3"/>
    <dgm:cxn modelId="{CF54CBDF-21C8-304E-B3DC-D5768351257C}" type="presParOf" srcId="{8020C72D-145F-9F4F-8D89-C1CA67E1C890}" destId="{9AE6400B-4DFB-B34F-888E-1ECE1D01F278}" srcOrd="0" destOrd="0" presId="urn:microsoft.com/office/officeart/2005/8/layout/lProcess3"/>
    <dgm:cxn modelId="{5D7E8AF8-5D98-7C48-8042-3202C20A130B}" type="presParOf" srcId="{8020C72D-145F-9F4F-8D89-C1CA67E1C890}" destId="{2270B90B-5290-DE41-AEF7-B06C9FD1C8DC}" srcOrd="1" destOrd="0" presId="urn:microsoft.com/office/officeart/2005/8/layout/lProcess3"/>
    <dgm:cxn modelId="{13580917-6263-4746-BAD7-01FFB62E9357}" type="presParOf" srcId="{8020C72D-145F-9F4F-8D89-C1CA67E1C890}" destId="{37B6C972-4058-8D41-AC7E-2214706E7D76}" srcOrd="2" destOrd="0" presId="urn:microsoft.com/office/officeart/2005/8/layout/lProcess3"/>
    <dgm:cxn modelId="{9503E559-7849-484C-828F-D2403D5636A9}" type="presParOf" srcId="{8020C72D-145F-9F4F-8D89-C1CA67E1C890}" destId="{6774D75B-BDA7-B849-8A2A-D69EA8150F2A}" srcOrd="3" destOrd="0" presId="urn:microsoft.com/office/officeart/2005/8/layout/lProcess3"/>
    <dgm:cxn modelId="{545352F5-8DFA-6E48-B101-A0042B174D89}" type="presParOf" srcId="{8020C72D-145F-9F4F-8D89-C1CA67E1C890}" destId="{E648C741-9926-D94A-B5A3-524B98DBA07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089A6C-FB87-BD41-B399-F298C519995D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A0F692B7-BECD-284B-89A7-C1815A367D8E}">
      <dgm:prSet phldrT="[Text]"/>
      <dgm:spPr>
        <a:gradFill rotWithShape="0">
          <a:gsLst>
            <a:gs pos="85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Compromisos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y acciones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implementados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en los sectores (proyectos) hasta la fecha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serán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continuados</a:t>
          </a:r>
          <a:endParaRPr lang="en-US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DF7050A0-C6E1-5544-976B-576CFAA80B8E}" type="parTrans" cxnId="{A84B62DC-423D-CE4E-8746-FBD1EB8F07E6}">
      <dgm:prSet/>
      <dgm:spPr/>
      <dgm:t>
        <a:bodyPr/>
        <a:lstStyle/>
        <a:p>
          <a:endParaRPr lang="en-US"/>
        </a:p>
      </dgm:t>
    </dgm:pt>
    <dgm:pt modelId="{5EEB2AAF-2A2C-3C43-8B2B-DFC681F3A6B2}" type="sibTrans" cxnId="{A84B62DC-423D-CE4E-8746-FBD1EB8F07E6}">
      <dgm:prSet/>
      <dgm:spPr/>
      <dgm:t>
        <a:bodyPr/>
        <a:lstStyle/>
        <a:p>
          <a:endParaRPr lang="en-US"/>
        </a:p>
      </dgm:t>
    </dgm:pt>
    <dgm:pt modelId="{9814B218-7407-CF45-AC0F-7606FE95E5C5}">
      <dgm:prSet/>
      <dgm:spPr>
        <a:gradFill rotWithShape="0">
          <a:gsLst>
            <a:gs pos="88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los diálogos e intercambios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regionales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tanto en gobernanza climática como en los seis sectores priorizados,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serán continuados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.</a:t>
          </a:r>
          <a:endParaRPr lang="en-GB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Times New Roman" charset="0"/>
            <a:ea typeface="Times New Roman" charset="0"/>
          </a:endParaRPr>
        </a:p>
      </dgm:t>
    </dgm:pt>
    <dgm:pt modelId="{50884B60-F239-D340-8AC5-845075C45AAA}" type="parTrans" cxnId="{DC7A840E-DCC0-D340-AAAB-7C152DBF4FF0}">
      <dgm:prSet/>
      <dgm:spPr/>
      <dgm:t>
        <a:bodyPr/>
        <a:lstStyle/>
        <a:p>
          <a:endParaRPr lang="en-US"/>
        </a:p>
      </dgm:t>
    </dgm:pt>
    <dgm:pt modelId="{ACD9F562-FA9A-D54C-B96A-62FCBD9F8B11}" type="sibTrans" cxnId="{DC7A840E-DCC0-D340-AAAB-7C152DBF4FF0}">
      <dgm:prSet/>
      <dgm:spPr/>
      <dgm:t>
        <a:bodyPr/>
        <a:lstStyle/>
        <a:p>
          <a:endParaRPr lang="en-US"/>
        </a:p>
      </dgm:t>
    </dgm:pt>
    <dgm:pt modelId="{13959D84-32BC-1D40-853B-6CB8820475FB}" type="pres">
      <dgm:prSet presAssocID="{DF089A6C-FB87-BD41-B399-F298C519995D}" presName="CompostProcess" presStyleCnt="0">
        <dgm:presLayoutVars>
          <dgm:dir/>
          <dgm:resizeHandles val="exact"/>
        </dgm:presLayoutVars>
      </dgm:prSet>
      <dgm:spPr/>
    </dgm:pt>
    <dgm:pt modelId="{006D17C4-A891-F346-8321-BECE46892145}" type="pres">
      <dgm:prSet presAssocID="{DF089A6C-FB87-BD41-B399-F298C519995D}" presName="arrow" presStyleLbl="bgShp" presStyleIdx="0" presStyleCnt="1" custLinFactNeighborX="3112"/>
      <dgm:spPr/>
    </dgm:pt>
    <dgm:pt modelId="{6356261E-573E-BE49-B06C-3B7E08D505EF}" type="pres">
      <dgm:prSet presAssocID="{DF089A6C-FB87-BD41-B399-F298C519995D}" presName="linearProcess" presStyleCnt="0"/>
      <dgm:spPr/>
    </dgm:pt>
    <dgm:pt modelId="{982B3029-16BC-EE4B-9CBC-83A32A8ECA01}" type="pres">
      <dgm:prSet presAssocID="{A0F692B7-BECD-284B-89A7-C1815A367D8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B2A50-4EDE-FF4C-87F0-F053A00555FD}" type="pres">
      <dgm:prSet presAssocID="{5EEB2AAF-2A2C-3C43-8B2B-DFC681F3A6B2}" presName="sibTrans" presStyleCnt="0"/>
      <dgm:spPr/>
    </dgm:pt>
    <dgm:pt modelId="{EB1E9F1E-9878-574E-9E12-53C4CE6DC2E0}" type="pres">
      <dgm:prSet presAssocID="{9814B218-7407-CF45-AC0F-7606FE95E5C5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D9013-636E-DF44-8D00-4D2CAB2871C8}" type="presOf" srcId="{A0F692B7-BECD-284B-89A7-C1815A367D8E}" destId="{982B3029-16BC-EE4B-9CBC-83A32A8ECA01}" srcOrd="0" destOrd="0" presId="urn:microsoft.com/office/officeart/2005/8/layout/hProcess9"/>
    <dgm:cxn modelId="{4F405707-2E2E-AE4C-BC44-C7301AE6AC11}" type="presOf" srcId="{DF089A6C-FB87-BD41-B399-F298C519995D}" destId="{13959D84-32BC-1D40-853B-6CB8820475FB}" srcOrd="0" destOrd="0" presId="urn:microsoft.com/office/officeart/2005/8/layout/hProcess9"/>
    <dgm:cxn modelId="{E397FACB-49A0-E54A-95A5-0C48B554DA9D}" type="presOf" srcId="{9814B218-7407-CF45-AC0F-7606FE95E5C5}" destId="{EB1E9F1E-9878-574E-9E12-53C4CE6DC2E0}" srcOrd="0" destOrd="0" presId="urn:microsoft.com/office/officeart/2005/8/layout/hProcess9"/>
    <dgm:cxn modelId="{DC7A840E-DCC0-D340-AAAB-7C152DBF4FF0}" srcId="{DF089A6C-FB87-BD41-B399-F298C519995D}" destId="{9814B218-7407-CF45-AC0F-7606FE95E5C5}" srcOrd="1" destOrd="0" parTransId="{50884B60-F239-D340-8AC5-845075C45AAA}" sibTransId="{ACD9F562-FA9A-D54C-B96A-62FCBD9F8B11}"/>
    <dgm:cxn modelId="{A84B62DC-423D-CE4E-8746-FBD1EB8F07E6}" srcId="{DF089A6C-FB87-BD41-B399-F298C519995D}" destId="{A0F692B7-BECD-284B-89A7-C1815A367D8E}" srcOrd="0" destOrd="0" parTransId="{DF7050A0-C6E1-5544-976B-576CFAA80B8E}" sibTransId="{5EEB2AAF-2A2C-3C43-8B2B-DFC681F3A6B2}"/>
    <dgm:cxn modelId="{B8B8D9AB-5978-8441-9D5D-7468381AD748}" type="presParOf" srcId="{13959D84-32BC-1D40-853B-6CB8820475FB}" destId="{006D17C4-A891-F346-8321-BECE46892145}" srcOrd="0" destOrd="0" presId="urn:microsoft.com/office/officeart/2005/8/layout/hProcess9"/>
    <dgm:cxn modelId="{C853DBB7-5D62-FA44-A198-7D3CE5D90F88}" type="presParOf" srcId="{13959D84-32BC-1D40-853B-6CB8820475FB}" destId="{6356261E-573E-BE49-B06C-3B7E08D505EF}" srcOrd="1" destOrd="0" presId="urn:microsoft.com/office/officeart/2005/8/layout/hProcess9"/>
    <dgm:cxn modelId="{0606B90A-9103-F944-AFDA-E8272BE2A069}" type="presParOf" srcId="{6356261E-573E-BE49-B06C-3B7E08D505EF}" destId="{982B3029-16BC-EE4B-9CBC-83A32A8ECA01}" srcOrd="0" destOrd="0" presId="urn:microsoft.com/office/officeart/2005/8/layout/hProcess9"/>
    <dgm:cxn modelId="{A9684DA6-45A0-E64C-A5CD-658CC93AAD74}" type="presParOf" srcId="{6356261E-573E-BE49-B06C-3B7E08D505EF}" destId="{ED6B2A50-4EDE-FF4C-87F0-F053A00555FD}" srcOrd="1" destOrd="0" presId="urn:microsoft.com/office/officeart/2005/8/layout/hProcess9"/>
    <dgm:cxn modelId="{69411731-1874-C143-B75E-E360D88FFB06}" type="presParOf" srcId="{6356261E-573E-BE49-B06C-3B7E08D505EF}" destId="{EB1E9F1E-9878-574E-9E12-53C4CE6DC2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B564E8-23E1-AE4F-AB3D-9867A7D78908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5DA58D-EB02-6144-A5CA-6838BA9B5610}">
      <dgm:prSet phldrT="[Text]"/>
      <dgm:spPr>
        <a:gradFill rotWithShape="0">
          <a:gsLst>
            <a:gs pos="84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  <a:effectLst>
          <a:outerShdw blurRad="40000" dist="23000" dir="5400000" rotWithShape="0">
            <a:schemeClr val="accent1">
              <a:lumMod val="75000"/>
              <a:alpha val="35000"/>
            </a:schemeClr>
          </a:outerShdw>
        </a:effectLst>
      </dgm:spPr>
      <dgm:t>
        <a:bodyPr/>
        <a:lstStyle/>
        <a:p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Posible vinculación entre EUROCLIMA+ y la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Plataforma Regional de Cooperación sobre Cambio Climático para América Latina y el Caribe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FFF479E7-CC1C-0041-A988-C68E0E76B101}" type="parTrans" cxnId="{473FBBBA-717B-0C4D-9093-B2A4D446146F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B828F42B-4BA1-CE46-8AE1-74D31AA33123}" type="sibTrans" cxnId="{473FBBBA-717B-0C4D-9093-B2A4D446146F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5855163C-FB13-8449-965A-84AFA5289236}">
      <dgm:prSet/>
      <dgm:spPr>
        <a:gradFill rotWithShape="0">
          <a:gsLst>
            <a:gs pos="84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Aumentar la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capacidad de diálogo y coordinación, con cada PFN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y a través de ellos con las estructuras de coordinación intersectorial del cambio climático existentes en los países;</a:t>
          </a:r>
          <a:endParaRPr lang="en-GB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+mn-lt"/>
            <a:ea typeface="Times New Roman" charset="0"/>
          </a:endParaRPr>
        </a:p>
      </dgm:t>
    </dgm:pt>
    <dgm:pt modelId="{75986450-0995-6941-BA0E-35FDB6298D4B}" type="parTrans" cxnId="{DC27B2C6-40EF-0F44-B9A7-7616BFE3FB41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28C770F4-962E-EC43-BFB2-E19E7129707B}" type="sibTrans" cxnId="{DC27B2C6-40EF-0F44-B9A7-7616BFE3FB41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8F0918AE-7AFF-8848-9B1D-FAC6EC24EF4A}">
      <dgm:prSet/>
      <dgm:spPr>
        <a:gradFill rotWithShape="0">
          <a:gsLst>
            <a:gs pos="84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Fortalecer aún más la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coordinación entre las agencias implementadoras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, para responder rápida y ordenadamente a las demandas de los países;</a:t>
          </a:r>
          <a:endParaRPr lang="en-GB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+mn-lt"/>
            <a:ea typeface="Times New Roman" charset="0"/>
          </a:endParaRPr>
        </a:p>
      </dgm:t>
    </dgm:pt>
    <dgm:pt modelId="{DCE2F708-327D-9642-B714-2A8AEF6D7386}" type="parTrans" cxnId="{A9E9F94B-CB17-7C4E-B449-3DC2D9157B19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6F3E9532-8B73-0D40-8B49-AD96565DD8AE}" type="sibTrans" cxnId="{A9E9F94B-CB17-7C4E-B449-3DC2D9157B19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E1227975-94FC-9641-A03A-D2318F08744B}">
      <dgm:prSet/>
      <dgm:spPr>
        <a:gradFill rotWithShape="0">
          <a:gsLst>
            <a:gs pos="78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Aprovechar aún más las </a:t>
          </a:r>
          <a:r>
            <a: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sinergias</a:t>
          </a:r>
          <a:r>
            <a:rPr lang="es-ES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 </a:t>
          </a:r>
          <a:r>
            <a:rPr lang="es-E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entre las actividades de EUROCLIMA+ y otras iniciativas llevadas a cabo por las agencias de ejecución y/o otros programas de la Unión Europea.</a:t>
          </a:r>
        </a:p>
      </dgm:t>
    </dgm:pt>
    <dgm:pt modelId="{FE3BEAAF-ABF4-7946-A091-11123A6D205A}" type="parTrans" cxnId="{E7C19017-4453-9445-A636-83188A06C5B4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FBF48092-0FFA-9841-80D5-B25F296CB98E}" type="sibTrans" cxnId="{E7C19017-4453-9445-A636-83188A06C5B4}">
      <dgm:prSet/>
      <dgm:spPr/>
      <dgm:t>
        <a:bodyPr/>
        <a:lstStyle/>
        <a:p>
          <a:endParaRPr lang="en-US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15D57F09-74F3-3444-A4F9-92FEE9E65380}" type="pres">
      <dgm:prSet presAssocID="{17B564E8-23E1-AE4F-AB3D-9867A7D789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086BD64-5679-4D40-AE6D-93BDB8331299}" type="pres">
      <dgm:prSet presAssocID="{17B564E8-23E1-AE4F-AB3D-9867A7D78908}" presName="Name1" presStyleCnt="0"/>
      <dgm:spPr/>
    </dgm:pt>
    <dgm:pt modelId="{22DA6C32-78D3-EF42-A082-0491EC9BDCD0}" type="pres">
      <dgm:prSet presAssocID="{17B564E8-23E1-AE4F-AB3D-9867A7D78908}" presName="cycle" presStyleCnt="0"/>
      <dgm:spPr/>
    </dgm:pt>
    <dgm:pt modelId="{90E0A0BC-7D36-7546-BF8C-A37BF246A270}" type="pres">
      <dgm:prSet presAssocID="{17B564E8-23E1-AE4F-AB3D-9867A7D78908}" presName="srcNode" presStyleLbl="node1" presStyleIdx="0" presStyleCnt="4"/>
      <dgm:spPr/>
    </dgm:pt>
    <dgm:pt modelId="{0424FE1F-6F8D-694F-A161-6DEACCF7161D}" type="pres">
      <dgm:prSet presAssocID="{17B564E8-23E1-AE4F-AB3D-9867A7D78908}" presName="conn" presStyleLbl="parChTrans1D2" presStyleIdx="0" presStyleCnt="1"/>
      <dgm:spPr/>
      <dgm:t>
        <a:bodyPr/>
        <a:lstStyle/>
        <a:p>
          <a:endParaRPr lang="en-US"/>
        </a:p>
      </dgm:t>
    </dgm:pt>
    <dgm:pt modelId="{140CDC2D-13CF-6D46-8DC1-D403E07266C8}" type="pres">
      <dgm:prSet presAssocID="{17B564E8-23E1-AE4F-AB3D-9867A7D78908}" presName="extraNode" presStyleLbl="node1" presStyleIdx="0" presStyleCnt="4"/>
      <dgm:spPr/>
    </dgm:pt>
    <dgm:pt modelId="{F2948D39-2296-8C43-B83A-151395BFA8E2}" type="pres">
      <dgm:prSet presAssocID="{17B564E8-23E1-AE4F-AB3D-9867A7D78908}" presName="dstNode" presStyleLbl="node1" presStyleIdx="0" presStyleCnt="4"/>
      <dgm:spPr/>
    </dgm:pt>
    <dgm:pt modelId="{7BD66C67-5D39-9C47-BA0A-6572E1C75243}" type="pres">
      <dgm:prSet presAssocID="{445DA58D-EB02-6144-A5CA-6838BA9B561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D81E0-7AAA-CC41-B500-C61DA44E9831}" type="pres">
      <dgm:prSet presAssocID="{445DA58D-EB02-6144-A5CA-6838BA9B5610}" presName="accent_1" presStyleCnt="0"/>
      <dgm:spPr/>
    </dgm:pt>
    <dgm:pt modelId="{385AE2A2-1C5A-264E-A234-914B48F43FED}" type="pres">
      <dgm:prSet presAssocID="{445DA58D-EB02-6144-A5CA-6838BA9B5610}" presName="accentRepeatNode" presStyleLbl="solidFgAcc1" presStyleIdx="0" presStyleCnt="4"/>
      <dgm:spPr/>
    </dgm:pt>
    <dgm:pt modelId="{E4E79B6F-B61A-B04F-B088-460608076AC9}" type="pres">
      <dgm:prSet presAssocID="{5855163C-FB13-8449-965A-84AFA528923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2997A-6BDB-1A49-B71E-D706D0A88DF5}" type="pres">
      <dgm:prSet presAssocID="{5855163C-FB13-8449-965A-84AFA5289236}" presName="accent_2" presStyleCnt="0"/>
      <dgm:spPr/>
    </dgm:pt>
    <dgm:pt modelId="{8B476027-18AE-4A47-B3E8-A801DB0D30D4}" type="pres">
      <dgm:prSet presAssocID="{5855163C-FB13-8449-965A-84AFA5289236}" presName="accentRepeatNode" presStyleLbl="solidFgAcc1" presStyleIdx="1" presStyleCnt="4"/>
      <dgm:spPr/>
    </dgm:pt>
    <dgm:pt modelId="{47E8C467-4ED3-F349-857C-B7DF8505C012}" type="pres">
      <dgm:prSet presAssocID="{8F0918AE-7AFF-8848-9B1D-FAC6EC24EF4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AFD64-18F8-B543-BDD5-B71ACFA32E80}" type="pres">
      <dgm:prSet presAssocID="{8F0918AE-7AFF-8848-9B1D-FAC6EC24EF4A}" presName="accent_3" presStyleCnt="0"/>
      <dgm:spPr/>
    </dgm:pt>
    <dgm:pt modelId="{C4788F06-A151-C44A-96EB-DF54A6B51317}" type="pres">
      <dgm:prSet presAssocID="{8F0918AE-7AFF-8848-9B1D-FAC6EC24EF4A}" presName="accentRepeatNode" presStyleLbl="solidFgAcc1" presStyleIdx="2" presStyleCnt="4"/>
      <dgm:spPr/>
    </dgm:pt>
    <dgm:pt modelId="{E47155BB-77F8-B341-90AD-D597EBA681E0}" type="pres">
      <dgm:prSet presAssocID="{E1227975-94FC-9641-A03A-D2318F08744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BF5BE-C212-4541-868C-60FE5EAB4AC6}" type="pres">
      <dgm:prSet presAssocID="{E1227975-94FC-9641-A03A-D2318F08744B}" presName="accent_4" presStyleCnt="0"/>
      <dgm:spPr/>
    </dgm:pt>
    <dgm:pt modelId="{11E403EC-7A02-1644-8BB7-6AB7B96B95E1}" type="pres">
      <dgm:prSet presAssocID="{E1227975-94FC-9641-A03A-D2318F08744B}" presName="accentRepeatNode" presStyleLbl="solidFgAcc1" presStyleIdx="3" presStyleCnt="4"/>
      <dgm:spPr/>
    </dgm:pt>
  </dgm:ptLst>
  <dgm:cxnLst>
    <dgm:cxn modelId="{DC27B2C6-40EF-0F44-B9A7-7616BFE3FB41}" srcId="{17B564E8-23E1-AE4F-AB3D-9867A7D78908}" destId="{5855163C-FB13-8449-965A-84AFA5289236}" srcOrd="1" destOrd="0" parTransId="{75986450-0995-6941-BA0E-35FDB6298D4B}" sibTransId="{28C770F4-962E-EC43-BFB2-E19E7129707B}"/>
    <dgm:cxn modelId="{46C0FE89-AA99-FC49-AE2E-5DE2EA2D2C6C}" type="presOf" srcId="{17B564E8-23E1-AE4F-AB3D-9867A7D78908}" destId="{15D57F09-74F3-3444-A4F9-92FEE9E65380}" srcOrd="0" destOrd="0" presId="urn:microsoft.com/office/officeart/2008/layout/VerticalCurvedList"/>
    <dgm:cxn modelId="{473FBBBA-717B-0C4D-9093-B2A4D446146F}" srcId="{17B564E8-23E1-AE4F-AB3D-9867A7D78908}" destId="{445DA58D-EB02-6144-A5CA-6838BA9B5610}" srcOrd="0" destOrd="0" parTransId="{FFF479E7-CC1C-0041-A988-C68E0E76B101}" sibTransId="{B828F42B-4BA1-CE46-8AE1-74D31AA33123}"/>
    <dgm:cxn modelId="{FE3489DA-0A32-254F-BA71-4EDE592A64E9}" type="presOf" srcId="{5855163C-FB13-8449-965A-84AFA5289236}" destId="{E4E79B6F-B61A-B04F-B088-460608076AC9}" srcOrd="0" destOrd="0" presId="urn:microsoft.com/office/officeart/2008/layout/VerticalCurvedList"/>
    <dgm:cxn modelId="{A9E9F94B-CB17-7C4E-B449-3DC2D9157B19}" srcId="{17B564E8-23E1-AE4F-AB3D-9867A7D78908}" destId="{8F0918AE-7AFF-8848-9B1D-FAC6EC24EF4A}" srcOrd="2" destOrd="0" parTransId="{DCE2F708-327D-9642-B714-2A8AEF6D7386}" sibTransId="{6F3E9532-8B73-0D40-8B49-AD96565DD8AE}"/>
    <dgm:cxn modelId="{C028DCA0-739A-A54A-AD09-97BACE07A22F}" type="presOf" srcId="{E1227975-94FC-9641-A03A-D2318F08744B}" destId="{E47155BB-77F8-B341-90AD-D597EBA681E0}" srcOrd="0" destOrd="0" presId="urn:microsoft.com/office/officeart/2008/layout/VerticalCurvedList"/>
    <dgm:cxn modelId="{D89A59C3-7D13-AB40-AE96-C5F2FA5B2DDA}" type="presOf" srcId="{445DA58D-EB02-6144-A5CA-6838BA9B5610}" destId="{7BD66C67-5D39-9C47-BA0A-6572E1C75243}" srcOrd="0" destOrd="0" presId="urn:microsoft.com/office/officeart/2008/layout/VerticalCurvedList"/>
    <dgm:cxn modelId="{EA58A3C4-B47D-1A46-BAEF-390951EE77C5}" type="presOf" srcId="{8F0918AE-7AFF-8848-9B1D-FAC6EC24EF4A}" destId="{47E8C467-4ED3-F349-857C-B7DF8505C012}" srcOrd="0" destOrd="0" presId="urn:microsoft.com/office/officeart/2008/layout/VerticalCurvedList"/>
    <dgm:cxn modelId="{E7C19017-4453-9445-A636-83188A06C5B4}" srcId="{17B564E8-23E1-AE4F-AB3D-9867A7D78908}" destId="{E1227975-94FC-9641-A03A-D2318F08744B}" srcOrd="3" destOrd="0" parTransId="{FE3BEAAF-ABF4-7946-A091-11123A6D205A}" sibTransId="{FBF48092-0FFA-9841-80D5-B25F296CB98E}"/>
    <dgm:cxn modelId="{A21CE3D8-1479-4146-8740-2A4469EA133B}" type="presOf" srcId="{B828F42B-4BA1-CE46-8AE1-74D31AA33123}" destId="{0424FE1F-6F8D-694F-A161-6DEACCF7161D}" srcOrd="0" destOrd="0" presId="urn:microsoft.com/office/officeart/2008/layout/VerticalCurvedList"/>
    <dgm:cxn modelId="{0818FA1F-6178-1248-8087-1807BF771BD1}" type="presParOf" srcId="{15D57F09-74F3-3444-A4F9-92FEE9E65380}" destId="{A086BD64-5679-4D40-AE6D-93BDB8331299}" srcOrd="0" destOrd="0" presId="urn:microsoft.com/office/officeart/2008/layout/VerticalCurvedList"/>
    <dgm:cxn modelId="{154213F1-7F2B-A546-8503-383E15AC3A40}" type="presParOf" srcId="{A086BD64-5679-4D40-AE6D-93BDB8331299}" destId="{22DA6C32-78D3-EF42-A082-0491EC9BDCD0}" srcOrd="0" destOrd="0" presId="urn:microsoft.com/office/officeart/2008/layout/VerticalCurvedList"/>
    <dgm:cxn modelId="{90B26963-D8CD-E34B-885E-7A694DA8F80E}" type="presParOf" srcId="{22DA6C32-78D3-EF42-A082-0491EC9BDCD0}" destId="{90E0A0BC-7D36-7546-BF8C-A37BF246A270}" srcOrd="0" destOrd="0" presId="urn:microsoft.com/office/officeart/2008/layout/VerticalCurvedList"/>
    <dgm:cxn modelId="{BB8FC7F6-2D19-D449-A7D0-BE0E5A5C73B5}" type="presParOf" srcId="{22DA6C32-78D3-EF42-A082-0491EC9BDCD0}" destId="{0424FE1F-6F8D-694F-A161-6DEACCF7161D}" srcOrd="1" destOrd="0" presId="urn:microsoft.com/office/officeart/2008/layout/VerticalCurvedList"/>
    <dgm:cxn modelId="{B3914A33-E392-9642-ABDA-1099A155A1E7}" type="presParOf" srcId="{22DA6C32-78D3-EF42-A082-0491EC9BDCD0}" destId="{140CDC2D-13CF-6D46-8DC1-D403E07266C8}" srcOrd="2" destOrd="0" presId="urn:microsoft.com/office/officeart/2008/layout/VerticalCurvedList"/>
    <dgm:cxn modelId="{81580741-1A86-4B43-A40E-EDB80A0059E7}" type="presParOf" srcId="{22DA6C32-78D3-EF42-A082-0491EC9BDCD0}" destId="{F2948D39-2296-8C43-B83A-151395BFA8E2}" srcOrd="3" destOrd="0" presId="urn:microsoft.com/office/officeart/2008/layout/VerticalCurvedList"/>
    <dgm:cxn modelId="{77C7D72E-02EE-AA49-8D53-6E9DE267AE91}" type="presParOf" srcId="{A086BD64-5679-4D40-AE6D-93BDB8331299}" destId="{7BD66C67-5D39-9C47-BA0A-6572E1C75243}" srcOrd="1" destOrd="0" presId="urn:microsoft.com/office/officeart/2008/layout/VerticalCurvedList"/>
    <dgm:cxn modelId="{BA5FD467-B9BE-8241-8A80-EED66808B151}" type="presParOf" srcId="{A086BD64-5679-4D40-AE6D-93BDB8331299}" destId="{3E9D81E0-7AAA-CC41-B500-C61DA44E9831}" srcOrd="2" destOrd="0" presId="urn:microsoft.com/office/officeart/2008/layout/VerticalCurvedList"/>
    <dgm:cxn modelId="{56787AD6-3D4C-FF47-B6E1-741978F144F7}" type="presParOf" srcId="{3E9D81E0-7AAA-CC41-B500-C61DA44E9831}" destId="{385AE2A2-1C5A-264E-A234-914B48F43FED}" srcOrd="0" destOrd="0" presId="urn:microsoft.com/office/officeart/2008/layout/VerticalCurvedList"/>
    <dgm:cxn modelId="{557987F4-0691-B347-AF96-52FDB77C15FC}" type="presParOf" srcId="{A086BD64-5679-4D40-AE6D-93BDB8331299}" destId="{E4E79B6F-B61A-B04F-B088-460608076AC9}" srcOrd="3" destOrd="0" presId="urn:microsoft.com/office/officeart/2008/layout/VerticalCurvedList"/>
    <dgm:cxn modelId="{C007123D-6E32-644A-90C3-A8AA029140B6}" type="presParOf" srcId="{A086BD64-5679-4D40-AE6D-93BDB8331299}" destId="{0392997A-6BDB-1A49-B71E-D706D0A88DF5}" srcOrd="4" destOrd="0" presId="urn:microsoft.com/office/officeart/2008/layout/VerticalCurvedList"/>
    <dgm:cxn modelId="{97B5615F-531B-2A4C-A487-BF50248E6D26}" type="presParOf" srcId="{0392997A-6BDB-1A49-B71E-D706D0A88DF5}" destId="{8B476027-18AE-4A47-B3E8-A801DB0D30D4}" srcOrd="0" destOrd="0" presId="urn:microsoft.com/office/officeart/2008/layout/VerticalCurvedList"/>
    <dgm:cxn modelId="{B50586FE-62BD-5F4A-BD65-6202035EA106}" type="presParOf" srcId="{A086BD64-5679-4D40-AE6D-93BDB8331299}" destId="{47E8C467-4ED3-F349-857C-B7DF8505C012}" srcOrd="5" destOrd="0" presId="urn:microsoft.com/office/officeart/2008/layout/VerticalCurvedList"/>
    <dgm:cxn modelId="{3E93460B-ED59-D847-B8C1-022F7DEAF898}" type="presParOf" srcId="{A086BD64-5679-4D40-AE6D-93BDB8331299}" destId="{BBDAFD64-18F8-B543-BDD5-B71ACFA32E80}" srcOrd="6" destOrd="0" presId="urn:microsoft.com/office/officeart/2008/layout/VerticalCurvedList"/>
    <dgm:cxn modelId="{B8841B94-8190-FC48-AEE0-CA4FB8037A09}" type="presParOf" srcId="{BBDAFD64-18F8-B543-BDD5-B71ACFA32E80}" destId="{C4788F06-A151-C44A-96EB-DF54A6B51317}" srcOrd="0" destOrd="0" presId="urn:microsoft.com/office/officeart/2008/layout/VerticalCurvedList"/>
    <dgm:cxn modelId="{2698CD57-FB1B-6743-9BEF-509DF30F417C}" type="presParOf" srcId="{A086BD64-5679-4D40-AE6D-93BDB8331299}" destId="{E47155BB-77F8-B341-90AD-D597EBA681E0}" srcOrd="7" destOrd="0" presId="urn:microsoft.com/office/officeart/2008/layout/VerticalCurvedList"/>
    <dgm:cxn modelId="{B5C3B5F2-EE1A-254E-BFCA-20FB2BC381D9}" type="presParOf" srcId="{A086BD64-5679-4D40-AE6D-93BDB8331299}" destId="{581BF5BE-C212-4541-868C-60FE5EAB4AC6}" srcOrd="8" destOrd="0" presId="urn:microsoft.com/office/officeart/2008/layout/VerticalCurvedList"/>
    <dgm:cxn modelId="{4E9F862D-C810-8848-A8F9-B907BABB0331}" type="presParOf" srcId="{581BF5BE-C212-4541-868C-60FE5EAB4AC6}" destId="{11E403EC-7A02-1644-8BB7-6AB7B96B95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BEB051-D3C5-5A46-9BBA-7876476B513B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DFBF72C4-A682-9F46-B88E-0514F0D8A164}">
      <dgm:prSet phldrT="[Text]" custT="1"/>
      <dgm:spPr/>
      <dgm:t>
        <a:bodyPr/>
        <a:lstStyle/>
        <a:p>
          <a:r>
            <a:rPr lang="es-ES_tradnl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Evento Anual EUROCLIMA+ 2018:	 </a:t>
          </a:r>
          <a:endParaRPr lang="en-US" sz="1600" dirty="0">
            <a:solidFill>
              <a:schemeClr val="accent1">
                <a:lumMod val="75000"/>
              </a:schemeClr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gm:t>
    </dgm:pt>
    <dgm:pt modelId="{BE64A99C-C27F-134F-8C7D-92D425D44F96}" type="parTrans" cxnId="{9A5FA8C8-76B6-374C-8024-3F89A2F0D32B}">
      <dgm:prSet/>
      <dgm:spPr/>
      <dgm:t>
        <a:bodyPr/>
        <a:lstStyle/>
        <a:p>
          <a:endParaRPr lang="en-US" sz="1600"/>
        </a:p>
      </dgm:t>
    </dgm:pt>
    <dgm:pt modelId="{6C10E206-015D-4F4B-AF4C-CD5DC5D52452}" type="sibTrans" cxnId="{9A5FA8C8-76B6-374C-8024-3F89A2F0D32B}">
      <dgm:prSet/>
      <dgm:spPr/>
      <dgm:t>
        <a:bodyPr/>
        <a:lstStyle/>
        <a:p>
          <a:endParaRPr lang="en-US" sz="1600"/>
        </a:p>
      </dgm:t>
    </dgm:pt>
    <dgm:pt modelId="{F94C4432-3250-D641-A0C2-12B723A093FE}">
      <dgm:prSet custT="1"/>
      <dgm:spPr/>
      <dgm:t>
        <a:bodyPr/>
        <a:lstStyle/>
        <a:p>
          <a:r>
            <a:rPr lang="es-ES_tradnl" sz="1600" dirty="0" smtClean="0">
              <a:solidFill>
                <a:schemeClr val="accent1">
                  <a:lumMod val="75000"/>
                </a:schemeClr>
              </a:solidFill>
              <a:effectLst>
                <a:outerShdw sx="1000" sy="1000" algn="ctr" rotWithShape="0">
                  <a:schemeClr val="accent1">
                    <a:lumMod val="75000"/>
                  </a:schemeClr>
                </a:outerShdw>
              </a:effectLst>
            </a:rPr>
            <a:t>Acordar el enfoque principal de la asignación financiera 2019</a:t>
          </a:r>
        </a:p>
      </dgm:t>
    </dgm:pt>
    <dgm:pt modelId="{0A541691-36DC-AD44-88F1-6DCD9E32F3BD}" type="parTrans" cxnId="{35042A89-4C79-3D42-84FC-E643AED7E5DC}">
      <dgm:prSet/>
      <dgm:spPr/>
      <dgm:t>
        <a:bodyPr/>
        <a:lstStyle/>
        <a:p>
          <a:endParaRPr lang="en-US" sz="1600"/>
        </a:p>
      </dgm:t>
    </dgm:pt>
    <dgm:pt modelId="{0EED696A-D21E-E841-A41C-80ECB58A5003}" type="sibTrans" cxnId="{35042A89-4C79-3D42-84FC-E643AED7E5DC}">
      <dgm:prSet/>
      <dgm:spPr/>
      <dgm:t>
        <a:bodyPr/>
        <a:lstStyle/>
        <a:p>
          <a:endParaRPr lang="en-US" sz="1600"/>
        </a:p>
      </dgm:t>
    </dgm:pt>
    <dgm:pt modelId="{16F426F6-B9E7-374D-B7E0-983D779986ED}">
      <dgm:prSet custT="1"/>
      <dgm:spPr/>
      <dgm:t>
        <a:bodyPr/>
        <a:lstStyle/>
        <a:p>
          <a:r>
            <a:rPr lang="es-ES_tradnl" sz="1600" b="1" smtClean="0">
              <a:solidFill>
                <a:schemeClr val="accent1">
                  <a:lumMod val="75000"/>
                </a:schemeClr>
              </a:solidFill>
            </a:rPr>
            <a:t>Octubre – Noviembre 2018:</a:t>
          </a:r>
          <a:r>
            <a:rPr lang="es-ES_tradnl" sz="1600" smtClean="0">
              <a:solidFill>
                <a:schemeClr val="accent1">
                  <a:lumMod val="75000"/>
                </a:schemeClr>
              </a:solidFill>
            </a:rPr>
            <a:t> 		</a:t>
          </a:r>
          <a:endParaRPr lang="es-ES_tradnl" sz="1600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15372D00-F614-F646-9F4F-F6FF67AFDEF8}" type="parTrans" cxnId="{A14D8AD0-9B10-7D46-80FE-5FD9560401D2}">
      <dgm:prSet/>
      <dgm:spPr/>
      <dgm:t>
        <a:bodyPr/>
        <a:lstStyle/>
        <a:p>
          <a:endParaRPr lang="en-US" sz="1600"/>
        </a:p>
      </dgm:t>
    </dgm:pt>
    <dgm:pt modelId="{7D274D2D-69E2-4D46-BFBF-ADA6A2DE07BD}" type="sibTrans" cxnId="{A14D8AD0-9B10-7D46-80FE-5FD9560401D2}">
      <dgm:prSet/>
      <dgm:spPr/>
      <dgm:t>
        <a:bodyPr/>
        <a:lstStyle/>
        <a:p>
          <a:endParaRPr lang="en-US" sz="1600"/>
        </a:p>
      </dgm:t>
    </dgm:pt>
    <dgm:pt modelId="{C9F5713B-3337-064F-8808-B9E794AB1031}">
      <dgm:prSet custT="1"/>
      <dgm:spPr/>
      <dgm:t>
        <a:bodyPr/>
        <a:lstStyle/>
        <a:p>
          <a:r>
            <a:rPr lang="es-ES_tradnl" sz="1600" dirty="0" smtClean="0">
              <a:solidFill>
                <a:schemeClr val="accent1">
                  <a:lumMod val="75000"/>
                </a:schemeClr>
              </a:solidFill>
            </a:rPr>
            <a:t>Preparación y validación interna en la Comisión Europea de un « </a:t>
          </a:r>
          <a:r>
            <a:rPr lang="es-ES_tradnl" sz="1600" i="1" dirty="0" err="1" smtClean="0">
              <a:solidFill>
                <a:schemeClr val="accent1">
                  <a:lumMod val="75000"/>
                </a:schemeClr>
              </a:solidFill>
            </a:rPr>
            <a:t>Action</a:t>
          </a:r>
          <a:r>
            <a:rPr lang="es-ES_tradnl" sz="1600" i="1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es-ES_tradnl" sz="1600" i="1" dirty="0" err="1" smtClean="0">
              <a:solidFill>
                <a:schemeClr val="accent1">
                  <a:lumMod val="75000"/>
                </a:schemeClr>
              </a:solidFill>
            </a:rPr>
            <a:t>Document</a:t>
          </a:r>
          <a:r>
            <a:rPr lang="es-ES_tradnl" sz="1600" i="1" dirty="0" smtClean="0">
              <a:solidFill>
                <a:schemeClr val="accent1">
                  <a:lumMod val="75000"/>
                </a:schemeClr>
              </a:solidFill>
            </a:rPr>
            <a:t> </a:t>
          </a:r>
          <a:r>
            <a:rPr lang="es-ES_tradnl" sz="1600" dirty="0" smtClean="0">
              <a:solidFill>
                <a:schemeClr val="accent1">
                  <a:lumMod val="75000"/>
                </a:schemeClr>
              </a:solidFill>
            </a:rPr>
            <a:t>» 	sobre esta base</a:t>
          </a:r>
        </a:p>
      </dgm:t>
    </dgm:pt>
    <dgm:pt modelId="{5787A4D6-6F5B-3840-9161-C49E85AF9CF5}" type="parTrans" cxnId="{CF478A51-527F-8249-B8F4-7885FBEB636A}">
      <dgm:prSet/>
      <dgm:spPr/>
      <dgm:t>
        <a:bodyPr/>
        <a:lstStyle/>
        <a:p>
          <a:endParaRPr lang="en-US" sz="1600"/>
        </a:p>
      </dgm:t>
    </dgm:pt>
    <dgm:pt modelId="{10D78044-D25A-D74A-90B4-1B0D62DC9A8B}" type="sibTrans" cxnId="{CF478A51-527F-8249-B8F4-7885FBEB636A}">
      <dgm:prSet/>
      <dgm:spPr/>
      <dgm:t>
        <a:bodyPr/>
        <a:lstStyle/>
        <a:p>
          <a:endParaRPr lang="en-US" sz="1600"/>
        </a:p>
      </dgm:t>
    </dgm:pt>
    <dgm:pt modelId="{8EEE1AB2-171C-A544-83C7-B45C344ABB41}">
      <dgm:prSet custT="1"/>
      <dgm:spPr/>
      <dgm:t>
        <a:bodyPr/>
        <a:lstStyle/>
        <a:p>
          <a:r>
            <a:rPr lang="es-ES_tradnl" sz="1600" b="1" smtClean="0">
              <a:solidFill>
                <a:schemeClr val="accent1">
                  <a:lumMod val="75000"/>
                </a:schemeClr>
              </a:solidFill>
            </a:rPr>
            <a:t>1</a:t>
          </a:r>
          <a:r>
            <a:rPr lang="es-ES_tradnl" sz="1600" b="1" baseline="30000" smtClean="0">
              <a:solidFill>
                <a:schemeClr val="accent1">
                  <a:lumMod val="75000"/>
                </a:schemeClr>
              </a:solidFill>
            </a:rPr>
            <a:t>er</a:t>
          </a:r>
          <a:r>
            <a:rPr lang="es-ES_tradnl" sz="1600" b="1" smtClean="0">
              <a:solidFill>
                <a:schemeClr val="accent1">
                  <a:lumMod val="75000"/>
                </a:schemeClr>
              </a:solidFill>
            </a:rPr>
            <a:t> trimestre 2019</a:t>
          </a:r>
          <a:r>
            <a:rPr lang="es-ES_tradnl" sz="1600" smtClean="0">
              <a:solidFill>
                <a:schemeClr val="accent1">
                  <a:lumMod val="75000"/>
                </a:schemeClr>
              </a:solidFill>
            </a:rPr>
            <a:t>: 		</a:t>
          </a:r>
          <a:endParaRPr lang="es-ES_tradnl" sz="1600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219620D0-7837-7B48-91E6-BABA264F79BB}" type="parTrans" cxnId="{CD698F7E-C2EA-3F4F-A4DE-942EAA9630E1}">
      <dgm:prSet/>
      <dgm:spPr/>
      <dgm:t>
        <a:bodyPr/>
        <a:lstStyle/>
        <a:p>
          <a:endParaRPr lang="en-US" sz="1600"/>
        </a:p>
      </dgm:t>
    </dgm:pt>
    <dgm:pt modelId="{779DAF30-5E12-3E42-BC1D-BA0F34766BBB}" type="sibTrans" cxnId="{CD698F7E-C2EA-3F4F-A4DE-942EAA9630E1}">
      <dgm:prSet/>
      <dgm:spPr/>
      <dgm:t>
        <a:bodyPr/>
        <a:lstStyle/>
        <a:p>
          <a:endParaRPr lang="en-US" sz="1600"/>
        </a:p>
      </dgm:t>
    </dgm:pt>
    <dgm:pt modelId="{0A5C55CD-2D70-FA43-8708-7992FB818BF6}">
      <dgm:prSet custT="1"/>
      <dgm:spPr/>
      <dgm:t>
        <a:bodyPr/>
        <a:lstStyle/>
        <a:p>
          <a:r>
            <a:rPr lang="es-ES_tradnl" sz="1600" smtClean="0">
              <a:solidFill>
                <a:schemeClr val="accent1">
                  <a:lumMod val="75000"/>
                </a:schemeClr>
              </a:solidFill>
            </a:rPr>
            <a:t>Compromiso financiero de la Comisión Europea</a:t>
          </a:r>
          <a:endParaRPr lang="es-ES_tradnl" sz="1600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08104F76-2F6E-A946-BD26-36838432C0B2}" type="parTrans" cxnId="{9E69B480-FFD1-A944-A817-24DDA378808A}">
      <dgm:prSet/>
      <dgm:spPr/>
      <dgm:t>
        <a:bodyPr/>
        <a:lstStyle/>
        <a:p>
          <a:endParaRPr lang="en-US" sz="1600"/>
        </a:p>
      </dgm:t>
    </dgm:pt>
    <dgm:pt modelId="{166EC97A-58F0-654F-A1E4-366E17E6BDA3}" type="sibTrans" cxnId="{9E69B480-FFD1-A944-A817-24DDA378808A}">
      <dgm:prSet/>
      <dgm:spPr/>
      <dgm:t>
        <a:bodyPr/>
        <a:lstStyle/>
        <a:p>
          <a:endParaRPr lang="en-US" sz="1600"/>
        </a:p>
      </dgm:t>
    </dgm:pt>
    <dgm:pt modelId="{1430F1F0-1983-834F-9B65-6E7592230578}">
      <dgm:prSet custT="1"/>
      <dgm:spPr/>
      <dgm:t>
        <a:bodyPr/>
        <a:lstStyle/>
        <a:p>
          <a:r>
            <a:rPr lang="es-ES_tradnl" sz="1600" b="1" smtClean="0">
              <a:solidFill>
                <a:schemeClr val="accent1">
                  <a:lumMod val="75000"/>
                </a:schemeClr>
              </a:solidFill>
            </a:rPr>
            <a:t>2do y 3er trimestre 2019</a:t>
          </a:r>
          <a:r>
            <a:rPr lang="es-ES_tradnl" sz="1600" smtClean="0">
              <a:solidFill>
                <a:schemeClr val="accent1">
                  <a:lumMod val="75000"/>
                </a:schemeClr>
              </a:solidFill>
            </a:rPr>
            <a:t>: 		</a:t>
          </a:r>
          <a:endParaRPr lang="es-ES_tradnl" sz="1600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94A54F0F-176E-5D43-8C15-6668B0C05711}" type="parTrans" cxnId="{75D9B0CC-12E4-BC44-826C-7054957411DB}">
      <dgm:prSet/>
      <dgm:spPr/>
      <dgm:t>
        <a:bodyPr/>
        <a:lstStyle/>
        <a:p>
          <a:endParaRPr lang="en-US" sz="1600"/>
        </a:p>
      </dgm:t>
    </dgm:pt>
    <dgm:pt modelId="{F44FCA98-1522-CF42-AE06-36F812D6FACD}" type="sibTrans" cxnId="{75D9B0CC-12E4-BC44-826C-7054957411DB}">
      <dgm:prSet/>
      <dgm:spPr/>
      <dgm:t>
        <a:bodyPr/>
        <a:lstStyle/>
        <a:p>
          <a:endParaRPr lang="en-US" sz="1600"/>
        </a:p>
      </dgm:t>
    </dgm:pt>
    <dgm:pt modelId="{820A5D01-CE6B-A549-BED1-DB597249FF23}">
      <dgm:prSet custT="1"/>
      <dgm:spPr/>
      <dgm:t>
        <a:bodyPr/>
        <a:lstStyle/>
        <a:p>
          <a:r>
            <a:rPr lang="es-ES_tradnl" sz="1600" smtClean="0">
              <a:solidFill>
                <a:schemeClr val="accent1">
                  <a:lumMod val="75000"/>
                </a:schemeClr>
              </a:solidFill>
            </a:rPr>
            <a:t>Puesta en operación, establecimiento de mecanismos de coordinación y priorización</a:t>
          </a:r>
          <a:endParaRPr lang="es-ES_tradnl" sz="1600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2F3439C8-9AB6-8642-9FEF-54A8FA8D44B5}" type="parTrans" cxnId="{633C9B28-B725-8145-A23C-B5401DFA9688}">
      <dgm:prSet/>
      <dgm:spPr/>
      <dgm:t>
        <a:bodyPr/>
        <a:lstStyle/>
        <a:p>
          <a:endParaRPr lang="en-US" sz="1600"/>
        </a:p>
      </dgm:t>
    </dgm:pt>
    <dgm:pt modelId="{26C82218-DE1F-4D47-95B6-8A21EBDDF521}" type="sibTrans" cxnId="{633C9B28-B725-8145-A23C-B5401DFA9688}">
      <dgm:prSet/>
      <dgm:spPr/>
      <dgm:t>
        <a:bodyPr/>
        <a:lstStyle/>
        <a:p>
          <a:endParaRPr lang="en-US" sz="1600"/>
        </a:p>
      </dgm:t>
    </dgm:pt>
    <dgm:pt modelId="{372794A8-A71E-8E4F-B662-D3903303B58D}" type="pres">
      <dgm:prSet presAssocID="{41BEB051-D3C5-5A46-9BBA-7876476B513B}" presName="Name0" presStyleCnt="0">
        <dgm:presLayoutVars>
          <dgm:dir/>
          <dgm:resizeHandles val="exact"/>
        </dgm:presLayoutVars>
      </dgm:prSet>
      <dgm:spPr/>
    </dgm:pt>
    <dgm:pt modelId="{2D9A0723-323A-9042-8622-59E290E2574C}" type="pres">
      <dgm:prSet presAssocID="{41BEB051-D3C5-5A46-9BBA-7876476B513B}" presName="arrow" presStyleLbl="bgShp" presStyleIdx="0" presStyleCnt="1"/>
      <dgm:spPr/>
    </dgm:pt>
    <dgm:pt modelId="{DF1FA86D-91A1-9B42-AD17-5264744C6AED}" type="pres">
      <dgm:prSet presAssocID="{41BEB051-D3C5-5A46-9BBA-7876476B513B}" presName="points" presStyleCnt="0"/>
      <dgm:spPr/>
    </dgm:pt>
    <dgm:pt modelId="{B07D0FF4-94B5-7F4F-8363-5277567411AA}" type="pres">
      <dgm:prSet presAssocID="{DFBF72C4-A682-9F46-B88E-0514F0D8A164}" presName="compositeA" presStyleCnt="0"/>
      <dgm:spPr/>
    </dgm:pt>
    <dgm:pt modelId="{BC46C86F-2291-3642-B2DC-5E9469CA5487}" type="pres">
      <dgm:prSet presAssocID="{DFBF72C4-A682-9F46-B88E-0514F0D8A164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BF42B-8B3E-7A4E-876E-A756F9131939}" type="pres">
      <dgm:prSet presAssocID="{DFBF72C4-A682-9F46-B88E-0514F0D8A164}" presName="circleA" presStyleLbl="node1" presStyleIdx="0" presStyleCnt="4"/>
      <dgm:spPr/>
    </dgm:pt>
    <dgm:pt modelId="{8C877DEE-B1B7-024D-89C7-7EE7E7240085}" type="pres">
      <dgm:prSet presAssocID="{DFBF72C4-A682-9F46-B88E-0514F0D8A164}" presName="spaceA" presStyleCnt="0"/>
      <dgm:spPr/>
    </dgm:pt>
    <dgm:pt modelId="{755F87EF-56B1-DA42-92BD-F86F435EFF61}" type="pres">
      <dgm:prSet presAssocID="{6C10E206-015D-4F4B-AF4C-CD5DC5D52452}" presName="space" presStyleCnt="0"/>
      <dgm:spPr/>
    </dgm:pt>
    <dgm:pt modelId="{53BDA972-2CEA-4240-81E2-BA9F02BB9AAF}" type="pres">
      <dgm:prSet presAssocID="{16F426F6-B9E7-374D-B7E0-983D779986ED}" presName="compositeB" presStyleCnt="0"/>
      <dgm:spPr/>
    </dgm:pt>
    <dgm:pt modelId="{D5B24381-ED7D-B348-B261-E43954B1BF99}" type="pres">
      <dgm:prSet presAssocID="{16F426F6-B9E7-374D-B7E0-983D779986ED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0E8B1-DAFB-D147-A47B-E448E8381979}" type="pres">
      <dgm:prSet presAssocID="{16F426F6-B9E7-374D-B7E0-983D779986ED}" presName="circleB" presStyleLbl="node1" presStyleIdx="1" presStyleCnt="4"/>
      <dgm:spPr/>
    </dgm:pt>
    <dgm:pt modelId="{EFD3A0D8-2091-9E4F-AD8E-99A0FCF43D0A}" type="pres">
      <dgm:prSet presAssocID="{16F426F6-B9E7-374D-B7E0-983D779986ED}" presName="spaceB" presStyleCnt="0"/>
      <dgm:spPr/>
    </dgm:pt>
    <dgm:pt modelId="{80493F1F-33F2-6E43-A38B-58319FD32BFD}" type="pres">
      <dgm:prSet presAssocID="{7D274D2D-69E2-4D46-BFBF-ADA6A2DE07BD}" presName="space" presStyleCnt="0"/>
      <dgm:spPr/>
    </dgm:pt>
    <dgm:pt modelId="{878B2870-A3B3-AF44-A50B-938E8208FFD6}" type="pres">
      <dgm:prSet presAssocID="{8EEE1AB2-171C-A544-83C7-B45C344ABB41}" presName="compositeA" presStyleCnt="0"/>
      <dgm:spPr/>
    </dgm:pt>
    <dgm:pt modelId="{7AEF46FF-63B1-934D-9423-E99A74C8EB0B}" type="pres">
      <dgm:prSet presAssocID="{8EEE1AB2-171C-A544-83C7-B45C344ABB41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07FB2-E00A-C04A-AA20-D2AA5DF87CB0}" type="pres">
      <dgm:prSet presAssocID="{8EEE1AB2-171C-A544-83C7-B45C344ABB41}" presName="circleA" presStyleLbl="node1" presStyleIdx="2" presStyleCnt="4"/>
      <dgm:spPr/>
    </dgm:pt>
    <dgm:pt modelId="{3988B835-C804-E540-B8CB-90C96CAFF794}" type="pres">
      <dgm:prSet presAssocID="{8EEE1AB2-171C-A544-83C7-B45C344ABB41}" presName="spaceA" presStyleCnt="0"/>
      <dgm:spPr/>
    </dgm:pt>
    <dgm:pt modelId="{ECBA2D0B-60F5-3E4D-8366-F062736A0AD1}" type="pres">
      <dgm:prSet presAssocID="{779DAF30-5E12-3E42-BC1D-BA0F34766BBB}" presName="space" presStyleCnt="0"/>
      <dgm:spPr/>
    </dgm:pt>
    <dgm:pt modelId="{F8845745-8951-F645-887D-8517BF3836D6}" type="pres">
      <dgm:prSet presAssocID="{1430F1F0-1983-834F-9B65-6E7592230578}" presName="compositeB" presStyleCnt="0"/>
      <dgm:spPr/>
    </dgm:pt>
    <dgm:pt modelId="{CAF7DC04-BC52-3A44-BAD6-9577C093B767}" type="pres">
      <dgm:prSet presAssocID="{1430F1F0-1983-834F-9B65-6E759223057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B6DB0-4D57-5544-9218-BC09E263DEF4}" type="pres">
      <dgm:prSet presAssocID="{1430F1F0-1983-834F-9B65-6E7592230578}" presName="circleB" presStyleLbl="node1" presStyleIdx="3" presStyleCnt="4"/>
      <dgm:spPr/>
    </dgm:pt>
    <dgm:pt modelId="{DDEED65F-9D7D-3B4C-B1D7-CCEE74933D4C}" type="pres">
      <dgm:prSet presAssocID="{1430F1F0-1983-834F-9B65-6E7592230578}" presName="spaceB" presStyleCnt="0"/>
      <dgm:spPr/>
    </dgm:pt>
  </dgm:ptLst>
  <dgm:cxnLst>
    <dgm:cxn modelId="{DD3D8E00-7421-224F-A633-BE021D183943}" type="presOf" srcId="{1430F1F0-1983-834F-9B65-6E7592230578}" destId="{CAF7DC04-BC52-3A44-BAD6-9577C093B767}" srcOrd="0" destOrd="0" presId="urn:microsoft.com/office/officeart/2005/8/layout/hProcess11"/>
    <dgm:cxn modelId="{75D9B0CC-12E4-BC44-826C-7054957411DB}" srcId="{41BEB051-D3C5-5A46-9BBA-7876476B513B}" destId="{1430F1F0-1983-834F-9B65-6E7592230578}" srcOrd="3" destOrd="0" parTransId="{94A54F0F-176E-5D43-8C15-6668B0C05711}" sibTransId="{F44FCA98-1522-CF42-AE06-36F812D6FACD}"/>
    <dgm:cxn modelId="{6A58E8F6-D6B7-E54E-AB05-4F02A554B4A1}" type="presOf" srcId="{820A5D01-CE6B-A549-BED1-DB597249FF23}" destId="{CAF7DC04-BC52-3A44-BAD6-9577C093B767}" srcOrd="0" destOrd="1" presId="urn:microsoft.com/office/officeart/2005/8/layout/hProcess11"/>
    <dgm:cxn modelId="{CD698F7E-C2EA-3F4F-A4DE-942EAA9630E1}" srcId="{41BEB051-D3C5-5A46-9BBA-7876476B513B}" destId="{8EEE1AB2-171C-A544-83C7-B45C344ABB41}" srcOrd="2" destOrd="0" parTransId="{219620D0-7837-7B48-91E6-BABA264F79BB}" sibTransId="{779DAF30-5E12-3E42-BC1D-BA0F34766BBB}"/>
    <dgm:cxn modelId="{A14D8AD0-9B10-7D46-80FE-5FD9560401D2}" srcId="{41BEB051-D3C5-5A46-9BBA-7876476B513B}" destId="{16F426F6-B9E7-374D-B7E0-983D779986ED}" srcOrd="1" destOrd="0" parTransId="{15372D00-F614-F646-9F4F-F6FF67AFDEF8}" sibTransId="{7D274D2D-69E2-4D46-BFBF-ADA6A2DE07BD}"/>
    <dgm:cxn modelId="{9E69B480-FFD1-A944-A817-24DDA378808A}" srcId="{8EEE1AB2-171C-A544-83C7-B45C344ABB41}" destId="{0A5C55CD-2D70-FA43-8708-7992FB818BF6}" srcOrd="0" destOrd="0" parTransId="{08104F76-2F6E-A946-BD26-36838432C0B2}" sibTransId="{166EC97A-58F0-654F-A1E4-366E17E6BDA3}"/>
    <dgm:cxn modelId="{ABC4D20E-58F3-0340-A5F9-AC763467ECCF}" type="presOf" srcId="{C9F5713B-3337-064F-8808-B9E794AB1031}" destId="{D5B24381-ED7D-B348-B261-E43954B1BF99}" srcOrd="0" destOrd="1" presId="urn:microsoft.com/office/officeart/2005/8/layout/hProcess11"/>
    <dgm:cxn modelId="{9A5FA8C8-76B6-374C-8024-3F89A2F0D32B}" srcId="{41BEB051-D3C5-5A46-9BBA-7876476B513B}" destId="{DFBF72C4-A682-9F46-B88E-0514F0D8A164}" srcOrd="0" destOrd="0" parTransId="{BE64A99C-C27F-134F-8C7D-92D425D44F96}" sibTransId="{6C10E206-015D-4F4B-AF4C-CD5DC5D52452}"/>
    <dgm:cxn modelId="{F45F9F7F-9103-7B4C-B0FC-001FE2E2FA7E}" type="presOf" srcId="{F94C4432-3250-D641-A0C2-12B723A093FE}" destId="{BC46C86F-2291-3642-B2DC-5E9469CA5487}" srcOrd="0" destOrd="1" presId="urn:microsoft.com/office/officeart/2005/8/layout/hProcess11"/>
    <dgm:cxn modelId="{FAE2EBF1-6C0B-584E-B32B-C8530721D117}" type="presOf" srcId="{8EEE1AB2-171C-A544-83C7-B45C344ABB41}" destId="{7AEF46FF-63B1-934D-9423-E99A74C8EB0B}" srcOrd="0" destOrd="0" presId="urn:microsoft.com/office/officeart/2005/8/layout/hProcess11"/>
    <dgm:cxn modelId="{A125A68D-63A0-564E-B8EA-C80A9335B29D}" type="presOf" srcId="{41BEB051-D3C5-5A46-9BBA-7876476B513B}" destId="{372794A8-A71E-8E4F-B662-D3903303B58D}" srcOrd="0" destOrd="0" presId="urn:microsoft.com/office/officeart/2005/8/layout/hProcess11"/>
    <dgm:cxn modelId="{02483E21-347F-A444-9260-91B94743615C}" type="presOf" srcId="{0A5C55CD-2D70-FA43-8708-7992FB818BF6}" destId="{7AEF46FF-63B1-934D-9423-E99A74C8EB0B}" srcOrd="0" destOrd="1" presId="urn:microsoft.com/office/officeart/2005/8/layout/hProcess11"/>
    <dgm:cxn modelId="{CF478A51-527F-8249-B8F4-7885FBEB636A}" srcId="{16F426F6-B9E7-374D-B7E0-983D779986ED}" destId="{C9F5713B-3337-064F-8808-B9E794AB1031}" srcOrd="0" destOrd="0" parTransId="{5787A4D6-6F5B-3840-9161-C49E85AF9CF5}" sibTransId="{10D78044-D25A-D74A-90B4-1B0D62DC9A8B}"/>
    <dgm:cxn modelId="{35042A89-4C79-3D42-84FC-E643AED7E5DC}" srcId="{DFBF72C4-A682-9F46-B88E-0514F0D8A164}" destId="{F94C4432-3250-D641-A0C2-12B723A093FE}" srcOrd="0" destOrd="0" parTransId="{0A541691-36DC-AD44-88F1-6DCD9E32F3BD}" sibTransId="{0EED696A-D21E-E841-A41C-80ECB58A5003}"/>
    <dgm:cxn modelId="{633C9B28-B725-8145-A23C-B5401DFA9688}" srcId="{1430F1F0-1983-834F-9B65-6E7592230578}" destId="{820A5D01-CE6B-A549-BED1-DB597249FF23}" srcOrd="0" destOrd="0" parTransId="{2F3439C8-9AB6-8642-9FEF-54A8FA8D44B5}" sibTransId="{26C82218-DE1F-4D47-95B6-8A21EBDDF521}"/>
    <dgm:cxn modelId="{87F75840-4502-554B-838A-5847B710066B}" type="presOf" srcId="{DFBF72C4-A682-9F46-B88E-0514F0D8A164}" destId="{BC46C86F-2291-3642-B2DC-5E9469CA5487}" srcOrd="0" destOrd="0" presId="urn:microsoft.com/office/officeart/2005/8/layout/hProcess11"/>
    <dgm:cxn modelId="{3F8885E5-283E-1041-84A7-9B21C6D18FB4}" type="presOf" srcId="{16F426F6-B9E7-374D-B7E0-983D779986ED}" destId="{D5B24381-ED7D-B348-B261-E43954B1BF99}" srcOrd="0" destOrd="0" presId="urn:microsoft.com/office/officeart/2005/8/layout/hProcess11"/>
    <dgm:cxn modelId="{051C9D81-21D8-9A4C-B17C-ACE846B57891}" type="presParOf" srcId="{372794A8-A71E-8E4F-B662-D3903303B58D}" destId="{2D9A0723-323A-9042-8622-59E290E2574C}" srcOrd="0" destOrd="0" presId="urn:microsoft.com/office/officeart/2005/8/layout/hProcess11"/>
    <dgm:cxn modelId="{CF288CC1-700A-714F-9A38-9423C8AE3190}" type="presParOf" srcId="{372794A8-A71E-8E4F-B662-D3903303B58D}" destId="{DF1FA86D-91A1-9B42-AD17-5264744C6AED}" srcOrd="1" destOrd="0" presId="urn:microsoft.com/office/officeart/2005/8/layout/hProcess11"/>
    <dgm:cxn modelId="{5A87A6D0-E4A8-3546-B85C-D6C802478D81}" type="presParOf" srcId="{DF1FA86D-91A1-9B42-AD17-5264744C6AED}" destId="{B07D0FF4-94B5-7F4F-8363-5277567411AA}" srcOrd="0" destOrd="0" presId="urn:microsoft.com/office/officeart/2005/8/layout/hProcess11"/>
    <dgm:cxn modelId="{050A1839-E276-4F47-97D9-827026CF9AEB}" type="presParOf" srcId="{B07D0FF4-94B5-7F4F-8363-5277567411AA}" destId="{BC46C86F-2291-3642-B2DC-5E9469CA5487}" srcOrd="0" destOrd="0" presId="urn:microsoft.com/office/officeart/2005/8/layout/hProcess11"/>
    <dgm:cxn modelId="{4C2D6449-E34F-6348-92EC-4406D69451A3}" type="presParOf" srcId="{B07D0FF4-94B5-7F4F-8363-5277567411AA}" destId="{2FABF42B-8B3E-7A4E-876E-A756F9131939}" srcOrd="1" destOrd="0" presId="urn:microsoft.com/office/officeart/2005/8/layout/hProcess11"/>
    <dgm:cxn modelId="{DD42D9E6-9E0E-4C46-BBD1-7F84740C4C4E}" type="presParOf" srcId="{B07D0FF4-94B5-7F4F-8363-5277567411AA}" destId="{8C877DEE-B1B7-024D-89C7-7EE7E7240085}" srcOrd="2" destOrd="0" presId="urn:microsoft.com/office/officeart/2005/8/layout/hProcess11"/>
    <dgm:cxn modelId="{B4DB61C3-E79D-1C48-BE8B-21F8D44E32E5}" type="presParOf" srcId="{DF1FA86D-91A1-9B42-AD17-5264744C6AED}" destId="{755F87EF-56B1-DA42-92BD-F86F435EFF61}" srcOrd="1" destOrd="0" presId="urn:microsoft.com/office/officeart/2005/8/layout/hProcess11"/>
    <dgm:cxn modelId="{6B63723C-A905-C54B-B714-52B4A6657962}" type="presParOf" srcId="{DF1FA86D-91A1-9B42-AD17-5264744C6AED}" destId="{53BDA972-2CEA-4240-81E2-BA9F02BB9AAF}" srcOrd="2" destOrd="0" presId="urn:microsoft.com/office/officeart/2005/8/layout/hProcess11"/>
    <dgm:cxn modelId="{41118B8B-363B-D746-A91F-92F9B7FFC0D6}" type="presParOf" srcId="{53BDA972-2CEA-4240-81E2-BA9F02BB9AAF}" destId="{D5B24381-ED7D-B348-B261-E43954B1BF99}" srcOrd="0" destOrd="0" presId="urn:microsoft.com/office/officeart/2005/8/layout/hProcess11"/>
    <dgm:cxn modelId="{EACE7E0E-E276-8C4F-8F65-F787337120C2}" type="presParOf" srcId="{53BDA972-2CEA-4240-81E2-BA9F02BB9AAF}" destId="{F3F0E8B1-DAFB-D147-A47B-E448E8381979}" srcOrd="1" destOrd="0" presId="urn:microsoft.com/office/officeart/2005/8/layout/hProcess11"/>
    <dgm:cxn modelId="{BF55951C-8D9B-4048-9AB9-683F023362C9}" type="presParOf" srcId="{53BDA972-2CEA-4240-81E2-BA9F02BB9AAF}" destId="{EFD3A0D8-2091-9E4F-AD8E-99A0FCF43D0A}" srcOrd="2" destOrd="0" presId="urn:microsoft.com/office/officeart/2005/8/layout/hProcess11"/>
    <dgm:cxn modelId="{811880B5-DCF7-CC42-BC51-A275E3B6B65A}" type="presParOf" srcId="{DF1FA86D-91A1-9B42-AD17-5264744C6AED}" destId="{80493F1F-33F2-6E43-A38B-58319FD32BFD}" srcOrd="3" destOrd="0" presId="urn:microsoft.com/office/officeart/2005/8/layout/hProcess11"/>
    <dgm:cxn modelId="{D568A84B-45A9-844C-959D-495B5A6834E8}" type="presParOf" srcId="{DF1FA86D-91A1-9B42-AD17-5264744C6AED}" destId="{878B2870-A3B3-AF44-A50B-938E8208FFD6}" srcOrd="4" destOrd="0" presId="urn:microsoft.com/office/officeart/2005/8/layout/hProcess11"/>
    <dgm:cxn modelId="{4013E86B-A067-A045-A8F5-4A4FA7BC759B}" type="presParOf" srcId="{878B2870-A3B3-AF44-A50B-938E8208FFD6}" destId="{7AEF46FF-63B1-934D-9423-E99A74C8EB0B}" srcOrd="0" destOrd="0" presId="urn:microsoft.com/office/officeart/2005/8/layout/hProcess11"/>
    <dgm:cxn modelId="{0F1FD5A5-D41D-B348-869E-126FCF947F5B}" type="presParOf" srcId="{878B2870-A3B3-AF44-A50B-938E8208FFD6}" destId="{A3707FB2-E00A-C04A-AA20-D2AA5DF87CB0}" srcOrd="1" destOrd="0" presId="urn:microsoft.com/office/officeart/2005/8/layout/hProcess11"/>
    <dgm:cxn modelId="{C30C8818-AAC2-E847-874C-90955A98096C}" type="presParOf" srcId="{878B2870-A3B3-AF44-A50B-938E8208FFD6}" destId="{3988B835-C804-E540-B8CB-90C96CAFF794}" srcOrd="2" destOrd="0" presId="urn:microsoft.com/office/officeart/2005/8/layout/hProcess11"/>
    <dgm:cxn modelId="{CEA0A7CF-1BD1-064E-9192-0614BDCA726F}" type="presParOf" srcId="{DF1FA86D-91A1-9B42-AD17-5264744C6AED}" destId="{ECBA2D0B-60F5-3E4D-8366-F062736A0AD1}" srcOrd="5" destOrd="0" presId="urn:microsoft.com/office/officeart/2005/8/layout/hProcess11"/>
    <dgm:cxn modelId="{14D60B0A-DEE5-6D46-9E95-B188400848DD}" type="presParOf" srcId="{DF1FA86D-91A1-9B42-AD17-5264744C6AED}" destId="{F8845745-8951-F645-887D-8517BF3836D6}" srcOrd="6" destOrd="0" presId="urn:microsoft.com/office/officeart/2005/8/layout/hProcess11"/>
    <dgm:cxn modelId="{0C2AD28D-BA19-2246-8AFC-1275EEDB2400}" type="presParOf" srcId="{F8845745-8951-F645-887D-8517BF3836D6}" destId="{CAF7DC04-BC52-3A44-BAD6-9577C093B767}" srcOrd="0" destOrd="0" presId="urn:microsoft.com/office/officeart/2005/8/layout/hProcess11"/>
    <dgm:cxn modelId="{843CD180-5611-CE46-987C-E39ADE97341E}" type="presParOf" srcId="{F8845745-8951-F645-887D-8517BF3836D6}" destId="{33AB6DB0-4D57-5544-9218-BC09E263DEF4}" srcOrd="1" destOrd="0" presId="urn:microsoft.com/office/officeart/2005/8/layout/hProcess11"/>
    <dgm:cxn modelId="{EE502B53-636B-AC41-B8A3-6740EC361DFD}" type="presParOf" srcId="{F8845745-8951-F645-887D-8517BF3836D6}" destId="{DDEED65F-9D7D-3B4C-B1D7-CCEE74933D4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79B10-CC86-B64F-8594-567CD7C9A9FF}">
      <dsp:nvSpPr>
        <dsp:cNvPr id="0" name=""/>
        <dsp:cNvSpPr/>
      </dsp:nvSpPr>
      <dsp:spPr>
        <a:xfrm>
          <a:off x="5978" y="1487452"/>
          <a:ext cx="1813930" cy="1496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81A91-9A95-EF4F-9513-BB14B172AF8F}">
      <dsp:nvSpPr>
        <dsp:cNvPr id="0" name=""/>
        <dsp:cNvSpPr/>
      </dsp:nvSpPr>
      <dsp:spPr>
        <a:xfrm>
          <a:off x="839238" y="2449342"/>
          <a:ext cx="2761806" cy="2761806"/>
        </a:xfrm>
        <a:prstGeom prst="leftCircularArrow">
          <a:avLst>
            <a:gd name="adj1" fmla="val 2458"/>
            <a:gd name="adj2" fmla="val 297659"/>
            <a:gd name="adj3" fmla="val 2226992"/>
            <a:gd name="adj4" fmla="val 9178311"/>
            <a:gd name="adj5" fmla="val 286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7232FC-F68A-1E45-A274-6D96B74841F4}">
      <dsp:nvSpPr>
        <dsp:cNvPr id="0" name=""/>
        <dsp:cNvSpPr/>
      </dsp:nvSpPr>
      <dsp:spPr>
        <a:xfrm>
          <a:off x="0" y="1887853"/>
          <a:ext cx="2111156" cy="2536488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B050"/>
              </a:solidFill>
              <a:effectLst/>
              <a:ea typeface="Times New Roman" charset="0"/>
            </a:rPr>
            <a:t>Fondos adicionales 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</a:rPr>
            <a:t>de la UE para 2019</a:t>
          </a:r>
          <a:endParaRPr lang="en-US" sz="2400" kern="12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sp:txBody>
      <dsp:txXfrm>
        <a:off x="61834" y="1949687"/>
        <a:ext cx="1987488" cy="2412820"/>
      </dsp:txXfrm>
    </dsp:sp>
    <dsp:sp modelId="{429D9C4B-C886-D041-BDEB-AA4391CBA7EB}">
      <dsp:nvSpPr>
        <dsp:cNvPr id="0" name=""/>
        <dsp:cNvSpPr/>
      </dsp:nvSpPr>
      <dsp:spPr>
        <a:xfrm>
          <a:off x="2813004" y="2709333"/>
          <a:ext cx="1813930" cy="1496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21970-7D66-4E47-8B64-8D205B014ADC}">
      <dsp:nvSpPr>
        <dsp:cNvPr id="0" name=""/>
        <dsp:cNvSpPr/>
      </dsp:nvSpPr>
      <dsp:spPr>
        <a:xfrm>
          <a:off x="3947849" y="-121352"/>
          <a:ext cx="2868351" cy="3605313"/>
        </a:xfrm>
        <a:prstGeom prst="circularArrow">
          <a:avLst>
            <a:gd name="adj1" fmla="val 2032"/>
            <a:gd name="adj2" fmla="val 243607"/>
            <a:gd name="adj3" fmla="val 19704215"/>
            <a:gd name="adj4" fmla="val 12698844"/>
            <a:gd name="adj5" fmla="val 237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ECD8B3-C5F3-A44B-854A-52E66CC548F8}">
      <dsp:nvSpPr>
        <dsp:cNvPr id="0" name=""/>
        <dsp:cNvSpPr/>
      </dsp:nvSpPr>
      <dsp:spPr>
        <a:xfrm>
          <a:off x="2594163" y="843239"/>
          <a:ext cx="2856254" cy="3732188"/>
        </a:xfrm>
        <a:prstGeom prst="roundRect">
          <a:avLst>
            <a:gd name="adj" fmla="val 10000"/>
          </a:avLst>
        </a:prstGeom>
        <a:gradFill rotWithShape="0">
          <a:gsLst>
            <a:gs pos="76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B050"/>
              </a:solidFill>
              <a:effectLst/>
            </a:rPr>
            <a:t>Diseño para la utilización de los nuevos recursos: </a:t>
          </a:r>
          <a:r>
            <a:rPr lang="es-ES" sz="20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- </a:t>
          </a:r>
          <a:r>
            <a:rPr lang="es-ES" sz="20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lecciones aprendidas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- recomendaciones de una revisión externa reciente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- … </a:t>
          </a:r>
          <a:endParaRPr lang="es-ES" sz="1800" kern="12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sp:txBody>
      <dsp:txXfrm>
        <a:off x="2677820" y="926896"/>
        <a:ext cx="2688940" cy="3564874"/>
      </dsp:txXfrm>
    </dsp:sp>
    <dsp:sp modelId="{4AA27680-9C60-BA41-B243-E3F7CA2A73D3}">
      <dsp:nvSpPr>
        <dsp:cNvPr id="0" name=""/>
        <dsp:cNvSpPr/>
      </dsp:nvSpPr>
      <dsp:spPr>
        <a:xfrm>
          <a:off x="6082848" y="1263471"/>
          <a:ext cx="1813930" cy="1496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8A0C2-0FF0-9741-80B0-2998D5337438}">
      <dsp:nvSpPr>
        <dsp:cNvPr id="0" name=""/>
        <dsp:cNvSpPr/>
      </dsp:nvSpPr>
      <dsp:spPr>
        <a:xfrm>
          <a:off x="7593700" y="2171458"/>
          <a:ext cx="2932590" cy="2932590"/>
        </a:xfrm>
        <a:prstGeom prst="leftCircularArrow">
          <a:avLst>
            <a:gd name="adj1" fmla="val 2315"/>
            <a:gd name="adj2" fmla="val 279399"/>
            <a:gd name="adj3" fmla="val 1500987"/>
            <a:gd name="adj4" fmla="val 8470567"/>
            <a:gd name="adj5" fmla="val 27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710F89-011A-184D-A67D-D15ADA3B57C9}">
      <dsp:nvSpPr>
        <dsp:cNvPr id="0" name=""/>
        <dsp:cNvSpPr/>
      </dsp:nvSpPr>
      <dsp:spPr>
        <a:xfrm>
          <a:off x="5738620" y="1078490"/>
          <a:ext cx="3036793" cy="3432412"/>
        </a:xfrm>
        <a:prstGeom prst="roundRect">
          <a:avLst>
            <a:gd name="adj" fmla="val 10000"/>
          </a:avLst>
        </a:prstGeom>
        <a:gradFill rotWithShape="0">
          <a:gsLst>
            <a:gs pos="71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</a:rPr>
            <a:t>Profundizar experiencia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B050"/>
              </a:solidFill>
              <a:effectLst/>
              <a:ea typeface="Times New Roman" charset="0"/>
            </a:rPr>
            <a:t>Lograr transformaciones aún más relevantes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  <a:effectLst/>
              <a:ea typeface="Times New Roman" charset="0"/>
            </a:rPr>
            <a:t>Dirección marcada por los propios países</a:t>
          </a:r>
          <a:r>
            <a:rPr lang="es-ES" sz="1800" kern="1200" dirty="0" smtClean="0">
              <a:solidFill>
                <a:schemeClr val="bg1"/>
              </a:solidFill>
              <a:effectLst/>
              <a:ea typeface="Times New Roman" charset="0"/>
            </a:rPr>
            <a:t>.</a:t>
          </a:r>
        </a:p>
      </dsp:txBody>
      <dsp:txXfrm>
        <a:off x="5827565" y="1167435"/>
        <a:ext cx="2858903" cy="3254522"/>
      </dsp:txXfrm>
    </dsp:sp>
    <dsp:sp modelId="{281623D0-7D70-204F-A351-6AEDA6709909}">
      <dsp:nvSpPr>
        <dsp:cNvPr id="0" name=""/>
        <dsp:cNvSpPr/>
      </dsp:nvSpPr>
      <dsp:spPr>
        <a:xfrm>
          <a:off x="9133851" y="2305599"/>
          <a:ext cx="1813930" cy="1496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CD535-F823-7F48-A333-17DFB13F518A}">
      <dsp:nvSpPr>
        <dsp:cNvPr id="0" name=""/>
        <dsp:cNvSpPr/>
      </dsp:nvSpPr>
      <dsp:spPr>
        <a:xfrm>
          <a:off x="9216704" y="1586484"/>
          <a:ext cx="2253578" cy="2018483"/>
        </a:xfrm>
        <a:prstGeom prst="roundRect">
          <a:avLst>
            <a:gd name="adj" fmla="val 10000"/>
          </a:avLst>
        </a:prstGeom>
        <a:gradFill rotWithShape="0">
          <a:gsLst>
            <a:gs pos="81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FFC000"/>
              </a:solidFill>
              <a:effectLst/>
              <a:ea typeface="Times New Roman" charset="0"/>
              <a:sym typeface="Wingdings" panose="05000000000000000000" pitchFamily="2" charset="2"/>
            </a:rPr>
            <a:t>Se propone que EUROCLIMA+ evolucione</a:t>
          </a:r>
          <a:endParaRPr lang="en-US" sz="2400" b="1" kern="1200" dirty="0">
            <a:solidFill>
              <a:srgbClr val="FFC000"/>
            </a:solidFill>
            <a:effectLst/>
          </a:endParaRPr>
        </a:p>
      </dsp:txBody>
      <dsp:txXfrm>
        <a:off x="9275823" y="1645603"/>
        <a:ext cx="2135340" cy="1900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454CE-E8A4-DA4B-857F-FA9149A38B28}">
      <dsp:nvSpPr>
        <dsp:cNvPr id="0" name=""/>
        <dsp:cNvSpPr/>
      </dsp:nvSpPr>
      <dsp:spPr>
        <a:xfrm rot="10800000">
          <a:off x="2102744" y="0"/>
          <a:ext cx="7550730" cy="7614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9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Respuesta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rápida, directa y coordinada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; </a:t>
          </a:r>
          <a:endParaRPr lang="en-US" sz="2400" kern="12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sp:txBody>
      <dsp:txXfrm rot="10800000">
        <a:off x="2293117" y="0"/>
        <a:ext cx="7360357" cy="761493"/>
      </dsp:txXfrm>
    </dsp:sp>
    <dsp:sp modelId="{35505A64-A9D4-5244-9228-8DBAB4AF61DD}">
      <dsp:nvSpPr>
        <dsp:cNvPr id="0" name=""/>
        <dsp:cNvSpPr/>
      </dsp:nvSpPr>
      <dsp:spPr>
        <a:xfrm>
          <a:off x="1679915" y="499"/>
          <a:ext cx="761493" cy="761493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4BF882-888E-B646-AF2E-C41D00E0AA4A}">
      <dsp:nvSpPr>
        <dsp:cNvPr id="0" name=""/>
        <dsp:cNvSpPr/>
      </dsp:nvSpPr>
      <dsp:spPr>
        <a:xfrm rot="10800000">
          <a:off x="2092249" y="991763"/>
          <a:ext cx="7550730" cy="7614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9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Contribuir con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más ambición 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al fortalecimiento de las políticas climáticas; </a:t>
          </a:r>
        </a:p>
      </dsp:txBody>
      <dsp:txXfrm rot="10800000">
        <a:off x="2282622" y="991763"/>
        <a:ext cx="7360357" cy="761493"/>
      </dsp:txXfrm>
    </dsp:sp>
    <dsp:sp modelId="{0DBFC385-B30A-A040-B717-5B999ACE437F}">
      <dsp:nvSpPr>
        <dsp:cNvPr id="0" name=""/>
        <dsp:cNvSpPr/>
      </dsp:nvSpPr>
      <dsp:spPr>
        <a:xfrm>
          <a:off x="1711502" y="991763"/>
          <a:ext cx="761493" cy="761493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78B592-B808-B645-A119-86CDF83CE2D0}">
      <dsp:nvSpPr>
        <dsp:cNvPr id="0" name=""/>
        <dsp:cNvSpPr/>
      </dsp:nvSpPr>
      <dsp:spPr>
        <a:xfrm rot="10800000">
          <a:off x="2092249" y="1980568"/>
          <a:ext cx="7550730" cy="7614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9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Asegurar la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  <a:cs typeface="Calibri" charset="0"/>
            </a:rPr>
            <a:t>alineación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  <a:cs typeface="Calibri" charset="0"/>
            </a:rPr>
            <a:t>aún más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ea typeface="Times New Roman" charset="0"/>
            </a:rPr>
            <a:t> sistemática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; </a:t>
          </a:r>
        </a:p>
      </dsp:txBody>
      <dsp:txXfrm rot="10800000">
        <a:off x="2282622" y="1980568"/>
        <a:ext cx="7360357" cy="761493"/>
      </dsp:txXfrm>
    </dsp:sp>
    <dsp:sp modelId="{43146FA8-C6AB-4B4E-A8C1-87019BCCC6BF}">
      <dsp:nvSpPr>
        <dsp:cNvPr id="0" name=""/>
        <dsp:cNvSpPr/>
      </dsp:nvSpPr>
      <dsp:spPr>
        <a:xfrm>
          <a:off x="1711502" y="1980568"/>
          <a:ext cx="761493" cy="761493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B73D5C-C1B3-7C4B-B319-A7EF9D381022}">
      <dsp:nvSpPr>
        <dsp:cNvPr id="0" name=""/>
        <dsp:cNvSpPr/>
      </dsp:nvSpPr>
      <dsp:spPr>
        <a:xfrm rot="10800000">
          <a:off x="2092249" y="2969372"/>
          <a:ext cx="7550730" cy="7614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9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Fortalecer</a:t>
          </a:r>
          <a:r>
            <a:rPr lang="es-ES" sz="2400" b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 la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apropiación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;</a:t>
          </a:r>
        </a:p>
      </dsp:txBody>
      <dsp:txXfrm rot="10800000">
        <a:off x="2282622" y="2969372"/>
        <a:ext cx="7360357" cy="761493"/>
      </dsp:txXfrm>
    </dsp:sp>
    <dsp:sp modelId="{4366BF9D-A751-4A45-B893-4B477D2F5106}">
      <dsp:nvSpPr>
        <dsp:cNvPr id="0" name=""/>
        <dsp:cNvSpPr/>
      </dsp:nvSpPr>
      <dsp:spPr>
        <a:xfrm>
          <a:off x="1711502" y="2969372"/>
          <a:ext cx="761493" cy="761493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959099-F942-7A49-8A4D-727FD2A508DD}">
      <dsp:nvSpPr>
        <dsp:cNvPr id="0" name=""/>
        <dsp:cNvSpPr/>
      </dsp:nvSpPr>
      <dsp:spPr>
        <a:xfrm rot="10800000">
          <a:off x="2092249" y="3958177"/>
          <a:ext cx="7550730" cy="7614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9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Más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sinergias y complementariedades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;</a:t>
          </a:r>
        </a:p>
      </dsp:txBody>
      <dsp:txXfrm rot="10800000">
        <a:off x="2282622" y="3958177"/>
        <a:ext cx="7360357" cy="761493"/>
      </dsp:txXfrm>
    </dsp:sp>
    <dsp:sp modelId="{3FE9ECA0-73B5-B24E-A31A-18A75650511B}">
      <dsp:nvSpPr>
        <dsp:cNvPr id="0" name=""/>
        <dsp:cNvSpPr/>
      </dsp:nvSpPr>
      <dsp:spPr>
        <a:xfrm>
          <a:off x="1711502" y="3958177"/>
          <a:ext cx="761493" cy="761493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980DD1-E014-7B4A-B24A-70ED8A82B724}">
      <dsp:nvSpPr>
        <dsp:cNvPr id="0" name=""/>
        <dsp:cNvSpPr/>
      </dsp:nvSpPr>
      <dsp:spPr>
        <a:xfrm rot="10800000">
          <a:off x="2092249" y="4946981"/>
          <a:ext cx="7550730" cy="7614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9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Facilitar la </a:t>
          </a:r>
          <a:r>
            <a:rPr lang="es-ES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articulación</a:t>
          </a:r>
          <a:r>
            <a:rPr lang="es-ES" sz="24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 horizontal y vertical y el escalamiento</a:t>
          </a:r>
          <a:endParaRPr lang="en-GB" sz="2400" kern="1200" dirty="0">
            <a:solidFill>
              <a:schemeClr val="bg1"/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+mn-lt"/>
            <a:ea typeface="Times New Roman" charset="0"/>
          </a:endParaRPr>
        </a:p>
      </dsp:txBody>
      <dsp:txXfrm rot="10800000">
        <a:off x="2282622" y="4946981"/>
        <a:ext cx="7360357" cy="761493"/>
      </dsp:txXfrm>
    </dsp:sp>
    <dsp:sp modelId="{792CCD43-DB4B-1C46-AA26-D8056626505D}">
      <dsp:nvSpPr>
        <dsp:cNvPr id="0" name=""/>
        <dsp:cNvSpPr/>
      </dsp:nvSpPr>
      <dsp:spPr>
        <a:xfrm>
          <a:off x="1711502" y="4946981"/>
          <a:ext cx="761493" cy="761493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5D935-ABF9-8646-BECF-066766E2A433}">
      <dsp:nvSpPr>
        <dsp:cNvPr id="0" name=""/>
        <dsp:cNvSpPr/>
      </dsp:nvSpPr>
      <dsp:spPr>
        <a:xfrm>
          <a:off x="7033547" y="532"/>
          <a:ext cx="4407786" cy="20749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smtClean="0"/>
            <a:t>    </a:t>
          </a:r>
          <a:r>
            <a:rPr lang="en-US" sz="4000" kern="1200" dirty="0" err="1" smtClean="0"/>
            <a:t>Eje</a:t>
          </a:r>
          <a:r>
            <a:rPr lang="en-US" sz="4000" kern="1200" dirty="0" smtClean="0"/>
            <a:t> 1</a:t>
          </a:r>
          <a:endParaRPr lang="en-US" sz="4000" kern="1200" dirty="0"/>
        </a:p>
      </dsp:txBody>
      <dsp:txXfrm>
        <a:off x="7033547" y="259904"/>
        <a:ext cx="3629669" cy="1556234"/>
      </dsp:txXfrm>
    </dsp:sp>
    <dsp:sp modelId="{B74D0702-5DF8-ED4B-8F2B-ACAEEBB266F4}">
      <dsp:nvSpPr>
        <dsp:cNvPr id="0" name=""/>
        <dsp:cNvSpPr/>
      </dsp:nvSpPr>
      <dsp:spPr>
        <a:xfrm>
          <a:off x="8623" y="532"/>
          <a:ext cx="7024923" cy="2074978"/>
        </a:xfrm>
        <a:prstGeom prst="roundRect">
          <a:avLst/>
        </a:prstGeom>
        <a:gradFill rotWithShape="0">
          <a:gsLst>
            <a:gs pos="83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chemeClr val="accent1">
              <a:lumMod val="75000"/>
              <a:alpha val="3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Respuestas directas a las demandas de los </a:t>
          </a:r>
          <a:r>
            <a:rPr lang="es-ES_tradnl" sz="2800" kern="1200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países</a:t>
          </a:r>
          <a:endParaRPr lang="en-US" sz="2800" kern="1200" dirty="0">
            <a:solidFill>
              <a:schemeClr val="accent4">
                <a:lumMod val="40000"/>
                <a:lumOff val="60000"/>
              </a:schemeClr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sp:txBody>
      <dsp:txXfrm>
        <a:off x="109915" y="101824"/>
        <a:ext cx="6822339" cy="1872394"/>
      </dsp:txXfrm>
    </dsp:sp>
    <dsp:sp modelId="{2FE056A0-1BE7-E04D-9E3E-65DCAAD81DE8}">
      <dsp:nvSpPr>
        <dsp:cNvPr id="0" name=""/>
        <dsp:cNvSpPr/>
      </dsp:nvSpPr>
      <dsp:spPr>
        <a:xfrm>
          <a:off x="7035986" y="2283008"/>
          <a:ext cx="4407786" cy="20749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   </a:t>
          </a:r>
          <a:r>
            <a:rPr lang="en-US" sz="4000" kern="1200" dirty="0" err="1" smtClean="0"/>
            <a:t>Eje</a:t>
          </a:r>
          <a:r>
            <a:rPr lang="en-US" sz="4000" kern="1200" dirty="0" smtClean="0"/>
            <a:t> 2</a:t>
          </a:r>
          <a:endParaRPr lang="en-US" sz="4000" kern="1200" dirty="0"/>
        </a:p>
      </dsp:txBody>
      <dsp:txXfrm>
        <a:off x="7035986" y="2542380"/>
        <a:ext cx="3629669" cy="1556234"/>
      </dsp:txXfrm>
    </dsp:sp>
    <dsp:sp modelId="{012E05EB-9E87-3445-9BA9-EAC567F6DAC6}">
      <dsp:nvSpPr>
        <dsp:cNvPr id="0" name=""/>
        <dsp:cNvSpPr/>
      </dsp:nvSpPr>
      <dsp:spPr>
        <a:xfrm>
          <a:off x="6184" y="2283008"/>
          <a:ext cx="7029801" cy="2074978"/>
        </a:xfrm>
        <a:prstGeom prst="roundRect">
          <a:avLst/>
        </a:prstGeom>
        <a:gradFill rotWithShape="0">
          <a:gsLst>
            <a:gs pos="86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Diálogos e intercambios </a:t>
          </a:r>
          <a:r>
            <a:rPr lang="es-ES_tradnl" sz="2800" kern="1200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regionales</a:t>
          </a:r>
          <a:r>
            <a:rPr lang="es-ES_tradnl" sz="28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, y desarrollo de  capacidades sobre temas de interés de los países </a:t>
          </a:r>
        </a:p>
      </dsp:txBody>
      <dsp:txXfrm>
        <a:off x="107476" y="2384300"/>
        <a:ext cx="6827217" cy="18723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6400B-4DFB-B34F-888E-1ECE1D01F278}">
      <dsp:nvSpPr>
        <dsp:cNvPr id="0" name=""/>
        <dsp:cNvSpPr/>
      </dsp:nvSpPr>
      <dsp:spPr>
        <a:xfrm>
          <a:off x="3257" y="2253343"/>
          <a:ext cx="6537201" cy="2808512"/>
        </a:xfrm>
        <a:prstGeom prst="chevron">
          <a:avLst/>
        </a:prstGeom>
        <a:gradFill rotWithShape="0">
          <a:gsLst>
            <a:gs pos="78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chemeClr val="accent1">
              <a:lumMod val="75000"/>
              <a:alpha val="3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1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Eje 1 - Asistencia sistemática a las </a:t>
          </a:r>
          <a:r>
            <a:rPr lang="es-ES" sz="3200" b="1" i="1" kern="1200" dirty="0" smtClean="0">
              <a:solidFill>
                <a:srgbClr val="FFC000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demandas específicas de los países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1407513" y="2253343"/>
        <a:ext cx="3728689" cy="2808512"/>
      </dsp:txXfrm>
    </dsp:sp>
    <dsp:sp modelId="{573A4D45-BA13-A24F-B252-42D6ABCF62FF}">
      <dsp:nvSpPr>
        <dsp:cNvPr id="0" name=""/>
        <dsp:cNvSpPr/>
      </dsp:nvSpPr>
      <dsp:spPr>
        <a:xfrm>
          <a:off x="5690623" y="2318656"/>
          <a:ext cx="5425877" cy="2677887"/>
        </a:xfrm>
        <a:prstGeom prst="chevron">
          <a:avLst/>
        </a:prstGeom>
        <a:solidFill>
          <a:schemeClr val="accent1">
            <a:lumMod val="7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alibri" charset="0"/>
              <a:ea typeface="Times New Roman" charset="0"/>
            </a:rPr>
            <a:t>Menú de potenciales líneas estratégicas Programa de acciones específicas</a:t>
          </a:r>
          <a:r>
            <a:rPr lang="es-ES" sz="2400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, sin mecanismos de competición. </a:t>
          </a:r>
          <a:endParaRPr lang="en-GB" sz="2400" kern="1200" dirty="0">
            <a:solidFill>
              <a:schemeClr val="bg1"/>
            </a:solidFill>
            <a:latin typeface="Times New Roman" charset="0"/>
            <a:ea typeface="Times New Roman" charset="0"/>
          </a:endParaRPr>
        </a:p>
      </dsp:txBody>
      <dsp:txXfrm>
        <a:off x="7029567" y="2318656"/>
        <a:ext cx="2747990" cy="26778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6400B-4DFB-B34F-888E-1ECE1D01F278}">
      <dsp:nvSpPr>
        <dsp:cNvPr id="0" name=""/>
        <dsp:cNvSpPr/>
      </dsp:nvSpPr>
      <dsp:spPr>
        <a:xfrm>
          <a:off x="3250" y="2124315"/>
          <a:ext cx="5382639" cy="3066568"/>
        </a:xfrm>
        <a:prstGeom prst="chevr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chemeClr val="accent5">
              <a:alpha val="3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i="1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Eje 2 - Diálogos e </a:t>
          </a:r>
          <a:r>
            <a:rPr lang="es-ES" sz="2800" b="1" i="1" kern="1200" dirty="0" smtClean="0">
              <a:solidFill>
                <a:srgbClr val="FFC000"/>
              </a:solidFill>
              <a:latin typeface="Calibri" charset="0"/>
              <a:ea typeface="Times New Roman" charset="0"/>
            </a:rPr>
            <a:t>intercambios </a:t>
          </a:r>
          <a:r>
            <a:rPr lang="es-ES" sz="2800" b="1" i="1" kern="1200" dirty="0" smtClean="0">
              <a:solidFill>
                <a:srgbClr val="FFC000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regionales</a:t>
          </a:r>
          <a:r>
            <a:rPr lang="es-ES" sz="2800" b="1" i="1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 </a:t>
          </a:r>
          <a:r>
            <a:rPr lang="es-ES" sz="2800" b="1" i="1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, desarrollo de capacidades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536534" y="2124315"/>
        <a:ext cx="2316071" cy="3066568"/>
      </dsp:txXfrm>
    </dsp:sp>
    <dsp:sp modelId="{37B6C972-4058-8D41-AC7E-2214706E7D76}">
      <dsp:nvSpPr>
        <dsp:cNvPr id="0" name=""/>
        <dsp:cNvSpPr/>
      </dsp:nvSpPr>
      <dsp:spPr>
        <a:xfrm>
          <a:off x="4832864" y="2528771"/>
          <a:ext cx="3530854" cy="2257656"/>
        </a:xfrm>
        <a:prstGeom prst="chevron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accent1">
              <a:lumMod val="7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Continuar </a:t>
          </a:r>
          <a:r>
            <a:rPr lang="es-ES" sz="2000" kern="1200" dirty="0" smtClean="0">
              <a:solidFill>
                <a:schemeClr val="bg1"/>
              </a:solidFill>
              <a:latin typeface="Arial" charset="0"/>
              <a:ea typeface="Times New Roman" charset="0"/>
            </a:rPr>
            <a:t>el diálogo regional en </a:t>
          </a:r>
          <a:r>
            <a:rPr lang="es-ES" sz="20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Arial" charset="0"/>
              <a:ea typeface="Times New Roman" charset="0"/>
            </a:rPr>
            <a:t>áreas relevantes del cambio climático</a:t>
          </a:r>
          <a:endParaRPr lang="es-ES" sz="2000" kern="1200" dirty="0" smtClean="0">
            <a:solidFill>
              <a:schemeClr val="bg1"/>
            </a:solidFill>
            <a:latin typeface="Arial" charset="0"/>
            <a:ea typeface="Times New Roman" charset="0"/>
          </a:endParaRPr>
        </a:p>
      </dsp:txBody>
      <dsp:txXfrm>
        <a:off x="5961692" y="2528771"/>
        <a:ext cx="1273198" cy="2257656"/>
      </dsp:txXfrm>
    </dsp:sp>
    <dsp:sp modelId="{E648C741-9926-D94A-B5A3-524B98DBA07D}">
      <dsp:nvSpPr>
        <dsp:cNvPr id="0" name=""/>
        <dsp:cNvSpPr/>
      </dsp:nvSpPr>
      <dsp:spPr>
        <a:xfrm>
          <a:off x="7869399" y="2646801"/>
          <a:ext cx="3530854" cy="2021597"/>
        </a:xfrm>
        <a:prstGeom prst="chevron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accent1">
              <a:lumMod val="7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Identificar </a:t>
          </a:r>
          <a:r>
            <a:rPr lang="es-ES" sz="2000" kern="12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líneas prioritarias </a:t>
          </a:r>
          <a:r>
            <a:rPr lang="es-ES" sz="2000" kern="1200" dirty="0" smtClean="0">
              <a:solidFill>
                <a:schemeClr val="bg1"/>
              </a:solidFill>
              <a:latin typeface="Calibri" charset="0"/>
              <a:ea typeface="Times New Roman" charset="0"/>
            </a:rPr>
            <a:t>de trabajo a nivel regional y con los países</a:t>
          </a:r>
          <a:endParaRPr lang="en-GB" sz="2000" kern="1200" dirty="0">
            <a:solidFill>
              <a:schemeClr val="bg1"/>
            </a:solidFill>
            <a:latin typeface="Calibri" charset="0"/>
            <a:ea typeface="Calibri" charset="0"/>
            <a:cs typeface="Times New Roman" charset="0"/>
          </a:endParaRPr>
        </a:p>
      </dsp:txBody>
      <dsp:txXfrm>
        <a:off x="8880198" y="2646801"/>
        <a:ext cx="1509257" cy="20215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D17C4-A891-F346-8321-BECE46892145}">
      <dsp:nvSpPr>
        <dsp:cNvPr id="0" name=""/>
        <dsp:cNvSpPr/>
      </dsp:nvSpPr>
      <dsp:spPr>
        <a:xfrm>
          <a:off x="1191071" y="0"/>
          <a:ext cx="9979205" cy="60418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2B3029-16BC-EE4B-9CBC-83A32A8ECA01}">
      <dsp:nvSpPr>
        <dsp:cNvPr id="0" name=""/>
        <dsp:cNvSpPr/>
      </dsp:nvSpPr>
      <dsp:spPr>
        <a:xfrm>
          <a:off x="54029" y="1812564"/>
          <a:ext cx="5672921" cy="2416752"/>
        </a:xfrm>
        <a:prstGeom prst="roundRect">
          <a:avLst/>
        </a:prstGeom>
        <a:gradFill rotWithShape="0">
          <a:gsLst>
            <a:gs pos="85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Compromisos </a:t>
          </a: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y acciones </a:t>
          </a: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implementados </a:t>
          </a: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en los sectores (proyectos) hasta la fecha </a:t>
          </a:r>
          <a:r>
            <a:rPr lang="es-ES" sz="2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serán </a:t>
          </a:r>
          <a:r>
            <a:rPr lang="es-ES" sz="2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</a:rPr>
            <a:t>continuados</a:t>
          </a:r>
          <a:endParaRPr lang="en-US" sz="2900" kern="1200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sp:txBody>
      <dsp:txXfrm>
        <a:off x="172005" y="1930540"/>
        <a:ext cx="5436969" cy="2180800"/>
      </dsp:txXfrm>
    </dsp:sp>
    <dsp:sp modelId="{EB1E9F1E-9878-574E-9E12-53C4CE6DC2E0}">
      <dsp:nvSpPr>
        <dsp:cNvPr id="0" name=""/>
        <dsp:cNvSpPr/>
      </dsp:nvSpPr>
      <dsp:spPr>
        <a:xfrm>
          <a:off x="6013291" y="1812564"/>
          <a:ext cx="5672921" cy="2416752"/>
        </a:xfrm>
        <a:prstGeom prst="roundRect">
          <a:avLst/>
        </a:prstGeom>
        <a:gradFill rotWithShape="0">
          <a:gsLst>
            <a:gs pos="88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los diálogos e intercambios </a:t>
          </a: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regionales </a:t>
          </a: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tanto en gobernanza climática como en los seis sectores priorizados, </a:t>
          </a:r>
          <a:r>
            <a:rPr lang="es-ES" sz="2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serán continuados</a:t>
          </a:r>
          <a:r>
            <a:rPr lang="es-ES" sz="2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Calibri" charset="0"/>
              <a:ea typeface="Times New Roman" charset="0"/>
              <a:cs typeface="Calibri" charset="0"/>
            </a:rPr>
            <a:t>.</a:t>
          </a:r>
          <a:endParaRPr lang="en-GB" sz="2900" kern="1200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Times New Roman" charset="0"/>
            <a:ea typeface="Times New Roman" charset="0"/>
          </a:endParaRPr>
        </a:p>
      </dsp:txBody>
      <dsp:txXfrm>
        <a:off x="6131267" y="1930540"/>
        <a:ext cx="5436969" cy="2180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4FE1F-6F8D-694F-A161-6DEACCF7161D}">
      <dsp:nvSpPr>
        <dsp:cNvPr id="0" name=""/>
        <dsp:cNvSpPr/>
      </dsp:nvSpPr>
      <dsp:spPr>
        <a:xfrm>
          <a:off x="-6386984" y="-976938"/>
          <a:ext cx="7602353" cy="7602353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66C67-5D39-9C47-BA0A-6572E1C75243}">
      <dsp:nvSpPr>
        <dsp:cNvPr id="0" name=""/>
        <dsp:cNvSpPr/>
      </dsp:nvSpPr>
      <dsp:spPr>
        <a:xfrm>
          <a:off x="636015" y="434254"/>
          <a:ext cx="10632130" cy="868961"/>
        </a:xfrm>
        <a:prstGeom prst="rect">
          <a:avLst/>
        </a:prstGeom>
        <a:gradFill rotWithShape="0">
          <a:gsLst>
            <a:gs pos="84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chemeClr val="accent1">
              <a:lumMod val="75000"/>
              <a:alpha val="3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73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Posible vinculación entre EUROCLIMA+ y la </a:t>
          </a:r>
          <a:r>
            <a:rPr lang="es-ES" sz="1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Plataforma Regional de Cooperación sobre Cambio Climático para América Latina y el Caribe</a:t>
          </a:r>
          <a:endParaRPr lang="en-US" sz="1900" kern="1200" dirty="0">
            <a:solidFill>
              <a:schemeClr val="accent4">
                <a:lumMod val="60000"/>
                <a:lumOff val="40000"/>
              </a:schemeClr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</dsp:txBody>
      <dsp:txXfrm>
        <a:off x="636015" y="434254"/>
        <a:ext cx="10632130" cy="868961"/>
      </dsp:txXfrm>
    </dsp:sp>
    <dsp:sp modelId="{385AE2A2-1C5A-264E-A234-914B48F43FED}">
      <dsp:nvSpPr>
        <dsp:cNvPr id="0" name=""/>
        <dsp:cNvSpPr/>
      </dsp:nvSpPr>
      <dsp:spPr>
        <a:xfrm>
          <a:off x="92914" y="325634"/>
          <a:ext cx="1086202" cy="1086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79B6F-B61A-B04F-B088-460608076AC9}">
      <dsp:nvSpPr>
        <dsp:cNvPr id="0" name=""/>
        <dsp:cNvSpPr/>
      </dsp:nvSpPr>
      <dsp:spPr>
        <a:xfrm>
          <a:off x="1134210" y="1737923"/>
          <a:ext cx="10133934" cy="868961"/>
        </a:xfrm>
        <a:prstGeom prst="rect">
          <a:avLst/>
        </a:prstGeom>
        <a:gradFill rotWithShape="0">
          <a:gsLst>
            <a:gs pos="84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73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Aumentar la </a:t>
          </a:r>
          <a:r>
            <a:rPr lang="es-ES" sz="1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capacidad de diálogo y coordinación, con cada PFN </a:t>
          </a: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y a través de ellos con las estructuras de coordinación intersectorial del cambio climático existentes en los países;</a:t>
          </a:r>
          <a:endParaRPr lang="en-GB" sz="1900" kern="1200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+mn-lt"/>
            <a:ea typeface="Times New Roman" charset="0"/>
          </a:endParaRPr>
        </a:p>
      </dsp:txBody>
      <dsp:txXfrm>
        <a:off x="1134210" y="1737923"/>
        <a:ext cx="10133934" cy="868961"/>
      </dsp:txXfrm>
    </dsp:sp>
    <dsp:sp modelId="{8B476027-18AE-4A47-B3E8-A801DB0D30D4}">
      <dsp:nvSpPr>
        <dsp:cNvPr id="0" name=""/>
        <dsp:cNvSpPr/>
      </dsp:nvSpPr>
      <dsp:spPr>
        <a:xfrm>
          <a:off x="591109" y="1629303"/>
          <a:ext cx="1086202" cy="1086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8C467-4ED3-F349-857C-B7DF8505C012}">
      <dsp:nvSpPr>
        <dsp:cNvPr id="0" name=""/>
        <dsp:cNvSpPr/>
      </dsp:nvSpPr>
      <dsp:spPr>
        <a:xfrm>
          <a:off x="1134210" y="3041591"/>
          <a:ext cx="10133934" cy="868961"/>
        </a:xfrm>
        <a:prstGeom prst="rect">
          <a:avLst/>
        </a:prstGeom>
        <a:gradFill rotWithShape="0">
          <a:gsLst>
            <a:gs pos="84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73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Fortalecer aún más la </a:t>
          </a:r>
          <a:r>
            <a:rPr lang="es-ES" sz="1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coordinación entre las agencias implementadoras</a:t>
          </a: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, para responder rápida y ordenadamente a las demandas de los países;</a:t>
          </a:r>
          <a:endParaRPr lang="en-GB" sz="1900" kern="1200" dirty="0"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  <a:latin typeface="+mn-lt"/>
            <a:ea typeface="Times New Roman" charset="0"/>
          </a:endParaRPr>
        </a:p>
      </dsp:txBody>
      <dsp:txXfrm>
        <a:off x="1134210" y="3041591"/>
        <a:ext cx="10133934" cy="868961"/>
      </dsp:txXfrm>
    </dsp:sp>
    <dsp:sp modelId="{C4788F06-A151-C44A-96EB-DF54A6B51317}">
      <dsp:nvSpPr>
        <dsp:cNvPr id="0" name=""/>
        <dsp:cNvSpPr/>
      </dsp:nvSpPr>
      <dsp:spPr>
        <a:xfrm>
          <a:off x="591109" y="2932971"/>
          <a:ext cx="1086202" cy="1086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155BB-77F8-B341-90AD-D597EBA681E0}">
      <dsp:nvSpPr>
        <dsp:cNvPr id="0" name=""/>
        <dsp:cNvSpPr/>
      </dsp:nvSpPr>
      <dsp:spPr>
        <a:xfrm>
          <a:off x="636015" y="4345260"/>
          <a:ext cx="10632130" cy="868961"/>
        </a:xfrm>
        <a:prstGeom prst="rect">
          <a:avLst/>
        </a:prstGeom>
        <a:gradFill rotWithShape="0">
          <a:gsLst>
            <a:gs pos="7800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973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Aprovechar aún más las </a:t>
          </a:r>
          <a:r>
            <a:rPr lang="es-ES" sz="1900" b="1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sinergias</a:t>
          </a:r>
          <a:r>
            <a:rPr lang="es-ES" sz="1900" b="1" kern="1200" dirty="0" smtClean="0"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 </a:t>
          </a:r>
          <a:r>
            <a:rPr lang="es-ES" sz="1900" kern="1200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+mn-lt"/>
              <a:ea typeface="Times New Roman" charset="0"/>
            </a:rPr>
            <a:t>entre las actividades de EUROCLIMA+ y otras iniciativas llevadas a cabo por las agencias de ejecución y/o otros programas de la Unión Europea.</a:t>
          </a:r>
        </a:p>
      </dsp:txBody>
      <dsp:txXfrm>
        <a:off x="636015" y="4345260"/>
        <a:ext cx="10632130" cy="868961"/>
      </dsp:txXfrm>
    </dsp:sp>
    <dsp:sp modelId="{11E403EC-7A02-1644-8BB7-6AB7B96B95E1}">
      <dsp:nvSpPr>
        <dsp:cNvPr id="0" name=""/>
        <dsp:cNvSpPr/>
      </dsp:nvSpPr>
      <dsp:spPr>
        <a:xfrm>
          <a:off x="92914" y="4236640"/>
          <a:ext cx="1086202" cy="1086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A0723-323A-9042-8622-59E290E2574C}">
      <dsp:nvSpPr>
        <dsp:cNvPr id="0" name=""/>
        <dsp:cNvSpPr/>
      </dsp:nvSpPr>
      <dsp:spPr>
        <a:xfrm>
          <a:off x="0" y="1625600"/>
          <a:ext cx="10737919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46C86F-2291-3642-B2DC-5E9469CA5487}">
      <dsp:nvSpPr>
        <dsp:cNvPr id="0" name=""/>
        <dsp:cNvSpPr/>
      </dsp:nvSpPr>
      <dsp:spPr>
        <a:xfrm>
          <a:off x="4836" y="0"/>
          <a:ext cx="232637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rPr>
            <a:t>Evento Anual EUROCLIMA+ 2018:	 </a:t>
          </a:r>
          <a:endParaRPr lang="en-US" sz="1600" kern="1200" dirty="0">
            <a:solidFill>
              <a:schemeClr val="accent1">
                <a:lumMod val="75000"/>
              </a:schemeClr>
            </a:solidFill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>
              <a:solidFill>
                <a:schemeClr val="accent1">
                  <a:lumMod val="75000"/>
                </a:schemeClr>
              </a:solidFill>
              <a:effectLst>
                <a:outerShdw sx="1000" sy="1000" algn="ctr" rotWithShape="0">
                  <a:schemeClr val="accent1">
                    <a:lumMod val="75000"/>
                  </a:schemeClr>
                </a:outerShdw>
              </a:effectLst>
            </a:rPr>
            <a:t>Acordar el enfoque principal de la asignación financiera 2019</a:t>
          </a:r>
        </a:p>
      </dsp:txBody>
      <dsp:txXfrm>
        <a:off x="4836" y="0"/>
        <a:ext cx="2326374" cy="2167466"/>
      </dsp:txXfrm>
    </dsp:sp>
    <dsp:sp modelId="{2FABF42B-8B3E-7A4E-876E-A756F9131939}">
      <dsp:nvSpPr>
        <dsp:cNvPr id="0" name=""/>
        <dsp:cNvSpPr/>
      </dsp:nvSpPr>
      <dsp:spPr>
        <a:xfrm>
          <a:off x="897090" y="2438400"/>
          <a:ext cx="541866" cy="5418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B24381-ED7D-B348-B261-E43954B1BF99}">
      <dsp:nvSpPr>
        <dsp:cNvPr id="0" name=""/>
        <dsp:cNvSpPr/>
      </dsp:nvSpPr>
      <dsp:spPr>
        <a:xfrm>
          <a:off x="2447529" y="3251200"/>
          <a:ext cx="232637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smtClean="0">
              <a:solidFill>
                <a:schemeClr val="accent1">
                  <a:lumMod val="75000"/>
                </a:schemeClr>
              </a:solidFill>
            </a:rPr>
            <a:t>Octubre – Noviembre 2018:</a:t>
          </a:r>
          <a:r>
            <a:rPr lang="es-ES_tradnl" sz="1600" kern="1200" smtClean="0">
              <a:solidFill>
                <a:schemeClr val="accent1">
                  <a:lumMod val="75000"/>
                </a:schemeClr>
              </a:solidFill>
            </a:rPr>
            <a:t> 		</a:t>
          </a:r>
          <a:endParaRPr lang="es-ES_tradnl" sz="1600" kern="1200" dirty="0" smtClean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>
              <a:solidFill>
                <a:schemeClr val="accent1">
                  <a:lumMod val="75000"/>
                </a:schemeClr>
              </a:solidFill>
            </a:rPr>
            <a:t>Preparación y validación interna en la Comisión Europea de un « </a:t>
          </a:r>
          <a:r>
            <a:rPr lang="es-ES_tradnl" sz="1600" i="1" kern="1200" dirty="0" err="1" smtClean="0">
              <a:solidFill>
                <a:schemeClr val="accent1">
                  <a:lumMod val="75000"/>
                </a:schemeClr>
              </a:solidFill>
            </a:rPr>
            <a:t>Action</a:t>
          </a:r>
          <a:r>
            <a:rPr lang="es-ES_tradnl" sz="1600" i="1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es-ES_tradnl" sz="1600" i="1" kern="1200" dirty="0" err="1" smtClean="0">
              <a:solidFill>
                <a:schemeClr val="accent1">
                  <a:lumMod val="75000"/>
                </a:schemeClr>
              </a:solidFill>
            </a:rPr>
            <a:t>Document</a:t>
          </a:r>
          <a:r>
            <a:rPr lang="es-ES_tradnl" sz="1600" i="1" kern="1200" dirty="0" smtClean="0">
              <a:solidFill>
                <a:schemeClr val="accent1">
                  <a:lumMod val="75000"/>
                </a:schemeClr>
              </a:solidFill>
            </a:rPr>
            <a:t> </a:t>
          </a:r>
          <a:r>
            <a:rPr lang="es-ES_tradnl" sz="1600" kern="1200" dirty="0" smtClean="0">
              <a:solidFill>
                <a:schemeClr val="accent1">
                  <a:lumMod val="75000"/>
                </a:schemeClr>
              </a:solidFill>
            </a:rPr>
            <a:t>» 	sobre esta base</a:t>
          </a:r>
        </a:p>
      </dsp:txBody>
      <dsp:txXfrm>
        <a:off x="2447529" y="3251200"/>
        <a:ext cx="2326374" cy="2167466"/>
      </dsp:txXfrm>
    </dsp:sp>
    <dsp:sp modelId="{F3F0E8B1-DAFB-D147-A47B-E448E8381979}">
      <dsp:nvSpPr>
        <dsp:cNvPr id="0" name=""/>
        <dsp:cNvSpPr/>
      </dsp:nvSpPr>
      <dsp:spPr>
        <a:xfrm>
          <a:off x="3339783" y="2438400"/>
          <a:ext cx="541866" cy="5418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EF46FF-63B1-934D-9423-E99A74C8EB0B}">
      <dsp:nvSpPr>
        <dsp:cNvPr id="0" name=""/>
        <dsp:cNvSpPr/>
      </dsp:nvSpPr>
      <dsp:spPr>
        <a:xfrm>
          <a:off x="4890222" y="0"/>
          <a:ext cx="232637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smtClean="0">
              <a:solidFill>
                <a:schemeClr val="accent1">
                  <a:lumMod val="75000"/>
                </a:schemeClr>
              </a:solidFill>
            </a:rPr>
            <a:t>1</a:t>
          </a:r>
          <a:r>
            <a:rPr lang="es-ES_tradnl" sz="1600" b="1" kern="1200" baseline="30000" smtClean="0">
              <a:solidFill>
                <a:schemeClr val="accent1">
                  <a:lumMod val="75000"/>
                </a:schemeClr>
              </a:solidFill>
            </a:rPr>
            <a:t>er</a:t>
          </a:r>
          <a:r>
            <a:rPr lang="es-ES_tradnl" sz="1600" b="1" kern="1200" smtClean="0">
              <a:solidFill>
                <a:schemeClr val="accent1">
                  <a:lumMod val="75000"/>
                </a:schemeClr>
              </a:solidFill>
            </a:rPr>
            <a:t> trimestre 2019</a:t>
          </a:r>
          <a:r>
            <a:rPr lang="es-ES_tradnl" sz="1600" kern="1200" smtClean="0">
              <a:solidFill>
                <a:schemeClr val="accent1">
                  <a:lumMod val="75000"/>
                </a:schemeClr>
              </a:solidFill>
            </a:rPr>
            <a:t>: 		</a:t>
          </a:r>
          <a:endParaRPr lang="es-ES_tradnl" sz="1600" kern="1200" dirty="0" smtClean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smtClean="0">
              <a:solidFill>
                <a:schemeClr val="accent1">
                  <a:lumMod val="75000"/>
                </a:schemeClr>
              </a:solidFill>
            </a:rPr>
            <a:t>Compromiso financiero de la Comisión Europea</a:t>
          </a:r>
          <a:endParaRPr lang="es-ES_tradnl" sz="1600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4890222" y="0"/>
        <a:ext cx="2326374" cy="2167466"/>
      </dsp:txXfrm>
    </dsp:sp>
    <dsp:sp modelId="{A3707FB2-E00A-C04A-AA20-D2AA5DF87CB0}">
      <dsp:nvSpPr>
        <dsp:cNvPr id="0" name=""/>
        <dsp:cNvSpPr/>
      </dsp:nvSpPr>
      <dsp:spPr>
        <a:xfrm>
          <a:off x="5782476" y="2438400"/>
          <a:ext cx="541866" cy="5418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F7DC04-BC52-3A44-BAD6-9577C093B767}">
      <dsp:nvSpPr>
        <dsp:cNvPr id="0" name=""/>
        <dsp:cNvSpPr/>
      </dsp:nvSpPr>
      <dsp:spPr>
        <a:xfrm>
          <a:off x="7332915" y="3251200"/>
          <a:ext cx="2326374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smtClean="0">
              <a:solidFill>
                <a:schemeClr val="accent1">
                  <a:lumMod val="75000"/>
                </a:schemeClr>
              </a:solidFill>
            </a:rPr>
            <a:t>2do y 3er trimestre 2019</a:t>
          </a:r>
          <a:r>
            <a:rPr lang="es-ES_tradnl" sz="1600" kern="1200" smtClean="0">
              <a:solidFill>
                <a:schemeClr val="accent1">
                  <a:lumMod val="75000"/>
                </a:schemeClr>
              </a:solidFill>
            </a:rPr>
            <a:t>: 		</a:t>
          </a:r>
          <a:endParaRPr lang="es-ES_tradnl" sz="1600" kern="1200" dirty="0" smtClean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smtClean="0">
              <a:solidFill>
                <a:schemeClr val="accent1">
                  <a:lumMod val="75000"/>
                </a:schemeClr>
              </a:solidFill>
            </a:rPr>
            <a:t>Puesta en operación, establecimiento de mecanismos de coordinación y priorización</a:t>
          </a:r>
          <a:endParaRPr lang="es-ES_tradnl" sz="1600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7332915" y="3251200"/>
        <a:ext cx="2326374" cy="2167466"/>
      </dsp:txXfrm>
    </dsp:sp>
    <dsp:sp modelId="{33AB6DB0-4D57-5544-9218-BC09E263DEF4}">
      <dsp:nvSpPr>
        <dsp:cNvPr id="0" name=""/>
        <dsp:cNvSpPr/>
      </dsp:nvSpPr>
      <dsp:spPr>
        <a:xfrm>
          <a:off x="8225169" y="2438400"/>
          <a:ext cx="541866" cy="5418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50689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BE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BE" dirty="0" smtClean="0"/>
              <a:t>88 M€</a:t>
            </a:r>
            <a:r>
              <a:rPr lang="fr-BE" baseline="0" dirty="0" smtClean="0"/>
              <a:t> </a:t>
            </a:r>
            <a:r>
              <a:rPr lang="fr-BE" baseline="0" dirty="0" err="1" smtClean="0"/>
              <a:t>hasta</a:t>
            </a:r>
            <a:r>
              <a:rPr lang="fr-BE" baseline="0" dirty="0" smtClean="0"/>
              <a:t> el </a:t>
            </a:r>
            <a:r>
              <a:rPr lang="fr-BE" baseline="0" dirty="0" err="1" smtClean="0"/>
              <a:t>día</a:t>
            </a:r>
            <a:r>
              <a:rPr lang="fr-BE" baseline="0" dirty="0" smtClean="0"/>
              <a:t> de </a:t>
            </a:r>
            <a:r>
              <a:rPr lang="fr-BE" baseline="0" dirty="0" err="1" smtClean="0"/>
              <a:t>hoy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comprometidos</a:t>
            </a:r>
            <a:r>
              <a:rPr lang="fr-BE" baseline="0" dirty="0" smtClean="0"/>
              <a:t> en 2016 - 2018</a:t>
            </a:r>
            <a:endParaRPr dirty="0"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Se </a:t>
            </a:r>
            <a:r>
              <a:rPr lang="fr-BE" dirty="0" err="1" smtClean="0"/>
              <a:t>prevé</a:t>
            </a:r>
            <a:r>
              <a:rPr lang="fr-BE" dirty="0" smtClean="0"/>
              <a:t> que EUROCLIMA+ </a:t>
            </a:r>
            <a:r>
              <a:rPr lang="fr-BE" dirty="0" err="1" smtClean="0"/>
              <a:t>cuente</a:t>
            </a:r>
            <a:r>
              <a:rPr lang="fr-BE" dirty="0" smtClean="0"/>
              <a:t> con </a:t>
            </a:r>
            <a:r>
              <a:rPr lang="fr-BE" dirty="0" err="1" smtClean="0"/>
              <a:t>fondos</a:t>
            </a:r>
            <a:r>
              <a:rPr lang="fr-BE" dirty="0" smtClean="0"/>
              <a:t> </a:t>
            </a:r>
            <a:r>
              <a:rPr lang="fr-BE" dirty="0" err="1" smtClean="0"/>
              <a:t>adicionales</a:t>
            </a:r>
            <a:r>
              <a:rPr lang="fr-BE" baseline="0" dirty="0" smtClean="0"/>
              <a:t> de la Union </a:t>
            </a:r>
            <a:r>
              <a:rPr lang="fr-BE" baseline="0" dirty="0" err="1" smtClean="0"/>
              <a:t>Europea</a:t>
            </a:r>
            <a:r>
              <a:rPr lang="fr-BE" baseline="0" dirty="0" smtClean="0"/>
              <a:t> para 2019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sz="11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</a:rPr>
              <a:t>Para </a:t>
            </a:r>
            <a:r>
              <a:rPr lang="es-ES" sz="1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</a:rPr>
              <a:t>diseñar la utilización de los nuevos recursos </a:t>
            </a:r>
            <a:r>
              <a:rPr lang="es-ES" sz="11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</a:rPr>
              <a:t>se ha realizado una reflexión a partir de las lecciones aprendidas en la etapa actual del Programa y las recomendaciones de una revisión externa reciente (ROM)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sz="11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ea typeface="Times New Roman" charset="0"/>
              </a:rPr>
              <a:t>La idea es profundizar la experiencia adquirida hasta ahora para lograr transformaciones aún más relevantes en la </a:t>
            </a:r>
            <a:r>
              <a:rPr lang="es-ES" sz="1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ea typeface="Times New Roman" charset="0"/>
              </a:rPr>
              <a:t>dirección marcada por los propios países</a:t>
            </a:r>
            <a:endParaRPr lang="en-GB" dirty="0" smtClean="0"/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GB" dirty="0" smtClean="0"/>
          </a:p>
          <a:p>
            <a:endParaRPr lang="fr-BE" baseline="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289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sz="1100" b="0" i="0" u="none" strike="noStrike" cap="none" dirty="0" smtClean="0">
                <a:solidFill>
                  <a:schemeClr val="bg1"/>
                </a:solidFill>
                <a:latin typeface="Arial"/>
                <a:ea typeface="Times New Roman" charset="0"/>
                <a:cs typeface="Arial"/>
                <a:sym typeface="Arial"/>
              </a:rPr>
              <a:t>se propone que EUROCLIMA+ evolucione hacia un Programa con </a:t>
            </a:r>
            <a:r>
              <a:rPr lang="es-ES" sz="1100" b="0" i="0" u="none" strike="noStrike" cap="none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/>
                <a:ea typeface="Times New Roman" charset="0"/>
                <a:cs typeface="Arial"/>
                <a:sym typeface="Arial"/>
              </a:rPr>
              <a:t>acciones más alineadas con las estrategias de los países</a:t>
            </a:r>
            <a:r>
              <a:rPr lang="es-ES" sz="1100" b="0" i="0" u="none" strike="noStrike" cap="none" dirty="0" smtClean="0">
                <a:solidFill>
                  <a:schemeClr val="bg1"/>
                </a:solidFill>
                <a:latin typeface="Arial"/>
                <a:ea typeface="Times New Roman" charset="0"/>
                <a:cs typeface="Arial"/>
                <a:sym typeface="Arial"/>
              </a:rPr>
              <a:t> y coordinadas, contando con una </a:t>
            </a:r>
            <a:r>
              <a:rPr lang="es-ES" sz="1100" b="0" i="0" u="none" strike="noStrike" cap="none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/>
                <a:ea typeface="Times New Roman" charset="0"/>
                <a:cs typeface="Arial"/>
                <a:sym typeface="Arial"/>
              </a:rPr>
              <a:t>organización y estructura más ágil</a:t>
            </a:r>
            <a:r>
              <a:rPr lang="es-ES" sz="1100" b="0" i="0" u="none" strike="noStrike" cap="none" dirty="0" smtClean="0">
                <a:solidFill>
                  <a:schemeClr val="bg1"/>
                </a:solidFill>
                <a:latin typeface="Arial"/>
                <a:ea typeface="Times New Roman" charset="0"/>
                <a:cs typeface="Arial"/>
                <a:sym typeface="Arial"/>
              </a:rPr>
              <a:t>, en vez de un programa estructurado en componentes paralelos, temáticamente separados.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s-ES" sz="1100" b="0" i="0" u="none" strike="noStrike" cap="none" dirty="0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sz="1100" b="0" i="0" u="none" strike="noStrike" cap="none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En otras palabras, </a:t>
            </a:r>
            <a:r>
              <a:rPr lang="es-ES" sz="1100" b="0" i="0" u="none" strike="noStrike" cap="none" dirty="0" err="1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mas</a:t>
            </a:r>
            <a:r>
              <a:rPr lang="es-ES" sz="1100" b="0" i="0" u="none" strike="noStrike" cap="none" baseline="0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 flexibilidad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sz="1100" b="0" i="0" u="none" strike="noStrike" cap="none" baseline="0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Y que el programa se adapte a las necesidades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633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Por</a:t>
            </a:r>
            <a:r>
              <a:rPr lang="fr-BE" dirty="0" smtClean="0"/>
              <a:t> que no </a:t>
            </a:r>
            <a:r>
              <a:rPr lang="fr-BE" dirty="0" err="1" smtClean="0"/>
              <a:t>más</a:t>
            </a:r>
            <a:r>
              <a:rPr lang="fr-BE" dirty="0" smtClean="0"/>
              <a:t> </a:t>
            </a:r>
            <a:r>
              <a:rPr lang="fr-BE" dirty="0" err="1" smtClean="0"/>
              <a:t>convocatorias</a:t>
            </a:r>
            <a:r>
              <a:rPr lang="fr-BE" dirty="0" smtClean="0"/>
              <a:t> en 2019:</a:t>
            </a:r>
          </a:p>
          <a:p>
            <a:pPr lvl="1"/>
            <a:r>
              <a:rPr lang="fr-BE" dirty="0" err="1" smtClean="0"/>
              <a:t>Tiempo</a:t>
            </a:r>
            <a:r>
              <a:rPr lang="fr-BE" baseline="0" dirty="0" smtClean="0"/>
              <a:t> de </a:t>
            </a:r>
            <a:r>
              <a:rPr lang="fr-BE" baseline="0" dirty="0" err="1" smtClean="0"/>
              <a:t>accion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ya</a:t>
            </a:r>
            <a:r>
              <a:rPr lang="fr-BE" baseline="0" dirty="0" smtClean="0"/>
              <a:t> no </a:t>
            </a:r>
            <a:r>
              <a:rPr lang="fr-BE" baseline="0" dirty="0" err="1" smtClean="0"/>
              <a:t>pasar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más</a:t>
            </a:r>
            <a:r>
              <a:rPr lang="fr-BE" baseline="0" dirty="0" smtClean="0"/>
              <a:t> de un </a:t>
            </a:r>
            <a:r>
              <a:rPr lang="fr-BE" baseline="0" dirty="0" err="1" smtClean="0"/>
              <a:t>año</a:t>
            </a:r>
            <a:r>
              <a:rPr lang="fr-BE" baseline="0" dirty="0" smtClean="0"/>
              <a:t> en </a:t>
            </a:r>
            <a:r>
              <a:rPr lang="fr-BE" baseline="0" dirty="0" err="1" smtClean="0"/>
              <a:t>preparar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una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convocatoria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seleccionar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contratar</a:t>
            </a:r>
            <a:endParaRPr lang="fr-BE" baseline="0" dirty="0" smtClean="0"/>
          </a:p>
          <a:p>
            <a:pPr lvl="1"/>
            <a:r>
              <a:rPr lang="fr-BE" baseline="0" dirty="0" smtClean="0"/>
              <a:t>No </a:t>
            </a:r>
            <a:r>
              <a:rPr lang="fr-BE" baseline="0" dirty="0" err="1" smtClean="0"/>
              <a:t>tener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sectores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separadas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más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flexibilidad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29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solidFill>
                  <a:schemeClr val="bg1"/>
                </a:solidFill>
                <a:latin typeface="Calibri" charset="0"/>
                <a:ea typeface="Times New Roman" charset="0"/>
              </a:rPr>
              <a:t>Sobre la base de </a:t>
            </a:r>
            <a:r>
              <a:rPr lang="es-ES" b="1" dirty="0" smtClean="0">
                <a:solidFill>
                  <a:srgbClr val="FFC000"/>
                </a:solidFill>
                <a:latin typeface="Calibri" charset="0"/>
                <a:ea typeface="Times New Roman" charset="0"/>
              </a:rPr>
              <a:t>un </a:t>
            </a:r>
            <a:r>
              <a:rPr lang="es-ES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charset="0"/>
                <a:ea typeface="Times New Roman" charset="0"/>
              </a:rPr>
              <a:t>menú de potenciales líneas estratégicas</a:t>
            </a:r>
            <a:r>
              <a:rPr lang="es-E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charset="0"/>
                <a:ea typeface="Times New Roman" charset="0"/>
              </a:rPr>
              <a:t>,</a:t>
            </a:r>
            <a:r>
              <a:rPr lang="es-ES" dirty="0" smtClean="0">
                <a:solidFill>
                  <a:schemeClr val="bg1"/>
                </a:solidFill>
                <a:latin typeface="Calibri" charset="0"/>
                <a:ea typeface="Times New Roman" charset="0"/>
              </a:rPr>
              <a:t> elaborado conjuntamente en el marco de los diálogos regionales, EUROCLIMA+ acordará con cada país (o grupo de países) un </a:t>
            </a:r>
            <a:r>
              <a:rPr lang="es-ES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charset="0"/>
                <a:ea typeface="Times New Roman" charset="0"/>
              </a:rPr>
              <a:t>programa de acciones específicas</a:t>
            </a:r>
            <a:r>
              <a:rPr lang="es-ES" dirty="0" smtClean="0">
                <a:solidFill>
                  <a:schemeClr val="bg1"/>
                </a:solidFill>
                <a:latin typeface="Calibri" charset="0"/>
                <a:ea typeface="Times New Roman" charset="0"/>
              </a:rPr>
              <a:t>, sin mecanismos de competición. </a:t>
            </a:r>
            <a:endParaRPr lang="en-GB" dirty="0" smtClean="0">
              <a:solidFill>
                <a:schemeClr val="bg1"/>
              </a:solidFill>
              <a:latin typeface="Times New Roman" charset="0"/>
              <a:ea typeface="Times New Roman" charset="0"/>
            </a:endParaRPr>
          </a:p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92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solidFill>
                  <a:schemeClr val="bg1"/>
                </a:solidFill>
                <a:latin typeface="Calibri" charset="0"/>
                <a:ea typeface="Times New Roman" charset="0"/>
              </a:rPr>
              <a:t>Se propone continuar 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Times New Roman" charset="0"/>
              </a:rPr>
              <a:t>el diálogo regional en </a:t>
            </a:r>
            <a:r>
              <a:rPr lang="es-E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Arial" charset="0"/>
                <a:ea typeface="Times New Roman" charset="0"/>
              </a:rPr>
              <a:t>áreas relevantes del cambio climático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solidFill>
                  <a:schemeClr val="bg1"/>
                </a:solidFill>
                <a:latin typeface="Calibri" charset="0"/>
                <a:ea typeface="Times New Roman" charset="0"/>
              </a:rPr>
              <a:t>Estos diálogos políticos permitirán identificar </a:t>
            </a:r>
            <a:r>
              <a:rPr lang="es-E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líneas prioritarias </a:t>
            </a:r>
            <a:r>
              <a:rPr lang="es-ES" dirty="0" smtClean="0">
                <a:solidFill>
                  <a:schemeClr val="bg1"/>
                </a:solidFill>
                <a:latin typeface="Calibri" charset="0"/>
                <a:ea typeface="Times New Roman" charset="0"/>
              </a:rPr>
              <a:t>de trabajo a nivel regional y con los países</a:t>
            </a:r>
            <a:endParaRPr lang="en-GB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s-ES" dirty="0" smtClean="0">
              <a:solidFill>
                <a:schemeClr val="bg1"/>
              </a:solidFill>
              <a:latin typeface="Arial" charset="0"/>
              <a:ea typeface="Times New Roman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75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todos los compromisos y acciones emprendidos por EUROCLIMA+ en los sectores (proyectos) hasta la fecha </a:t>
            </a:r>
            <a:r>
              <a:rPr lang="es-E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serán continuados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 </a:t>
            </a:r>
            <a:r>
              <a:rPr lang="es-ES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en paralelo:</a:t>
            </a:r>
          </a:p>
          <a:p>
            <a:pPr marL="914400" marR="0" lvl="1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hasta cumplir con los resultados en los términos acordados, </a:t>
            </a:r>
          </a:p>
          <a:p>
            <a:pPr marL="914400" marR="0" lvl="1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</a:rPr>
              <a:t>buscando a que los nuevos compromisos permitan poner en valor dichos resultados.  </a:t>
            </a:r>
          </a:p>
          <a:p>
            <a:pPr marL="61595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endParaRP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ES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  <a:cs typeface="Calibri" charset="0"/>
              </a:rPr>
              <a:t>los diálogos e intercambios regionales en los temas en los cuales EUROCLIMA+ opera actualmente, tanto en gobernanza climática como en los seis sectores priorizados, </a:t>
            </a:r>
            <a:r>
              <a:rPr lang="es-E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  <a:cs typeface="Calibri" charset="0"/>
              </a:rPr>
              <a:t>serán continuados</a:t>
            </a:r>
            <a:r>
              <a:rPr lang="es-ES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latin typeface="Calibri" charset="0"/>
                <a:ea typeface="Times New Roman" charset="0"/>
                <a:cs typeface="Calibri" charset="0"/>
              </a:rPr>
              <a:t>.</a:t>
            </a:r>
            <a:endParaRPr lang="en-GB" dirty="0" smtClean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latin typeface="Times New Roman" charset="0"/>
              <a:ea typeface="Times New Roman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66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311400"/>
            <a:ext cx="12211050" cy="915828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297154"/>
            <a:ext cx="12199434" cy="914957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witter.com/EUROCLIMA_UE_AL" TargetMode="External"/><Relationship Id="rId4" Type="http://schemas.openxmlformats.org/officeDocument/2006/relationships/hyperlink" Target="https://www.facebook.com/EUROCLIMApl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ctrTitle"/>
          </p:nvPr>
        </p:nvSpPr>
        <p:spPr>
          <a:xfrm>
            <a:off x="975946" y="2809060"/>
            <a:ext cx="9692054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6000" b="1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EUROCLIMA</a:t>
            </a:r>
            <a:r>
              <a:rPr lang="en-US" sz="6000" b="1" i="0" u="none" strike="noStrike" cap="none" dirty="0" smtClean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br>
              <a:rPr lang="en-US" sz="6000" b="1" i="0" u="none" strike="noStrike" cap="none" dirty="0" smtClean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-US" sz="6000" b="1" i="0" u="none" strike="noStrike" cap="none" dirty="0" smtClean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/>
            </a:r>
            <a:br>
              <a:rPr lang="en-US" sz="6000" b="1" i="0" u="none" strike="noStrike" cap="none" dirty="0" smtClean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s-ES" sz="4800" dirty="0" smtClean="0">
                <a:solidFill>
                  <a:schemeClr val="bg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Propuesta asignación financiera 2019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1"/>
          </p:nvPr>
        </p:nvSpPr>
        <p:spPr>
          <a:xfrm>
            <a:off x="1524000" y="4438546"/>
            <a:ext cx="9144000" cy="1093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_tradnl" sz="1800" b="1" dirty="0" smtClean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Encuentro anual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_tradnl" sz="1800" dirty="0" smtClean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Buenos Aires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_tradnl" sz="1800" dirty="0" smtClean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8-10 de octubre de 2018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lang="es-ES_tradnl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835" y="400465"/>
            <a:ext cx="1091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PROXIMOS PASOS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5102813"/>
              </p:ext>
            </p:extLst>
          </p:nvPr>
        </p:nvGraphicFramePr>
        <p:xfrm>
          <a:off x="767443" y="923685"/>
          <a:ext cx="1073791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2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2069" y="3482381"/>
            <a:ext cx="6829997" cy="1176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7338" y="569686"/>
            <a:ext cx="7659461" cy="2133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GRACIAS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ubTitle" idx="1"/>
          </p:nvPr>
        </p:nvSpPr>
        <p:spPr>
          <a:xfrm>
            <a:off x="1524000" y="235216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www.euroclima.org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3"/>
          <p:cNvSpPr txBox="1"/>
          <p:nvPr/>
        </p:nvSpPr>
        <p:spPr>
          <a:xfrm>
            <a:off x="1950000" y="3345650"/>
            <a:ext cx="81147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Síguenos en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1550" y="3800746"/>
            <a:ext cx="5471576" cy="14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/>
        </p:nvSpPr>
        <p:spPr>
          <a:xfrm>
            <a:off x="3152325" y="5334100"/>
            <a:ext cx="14097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@EUROCLIMAplus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4366725" y="5369200"/>
            <a:ext cx="19062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/>
              </a:rPr>
              <a:t>@EUROCLIMA_UE_AL</a:t>
            </a: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3"/>
          <p:cNvSpPr txBox="1"/>
          <p:nvPr/>
        </p:nvSpPr>
        <p:spPr>
          <a:xfrm>
            <a:off x="6002850" y="5280700"/>
            <a:ext cx="14097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EUROCLIMA+   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7477575" y="5334100"/>
            <a:ext cx="11463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EUROCLIMA+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1520" y="365760"/>
            <a:ext cx="559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INTRODUCCION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0383970"/>
              </p:ext>
            </p:extLst>
          </p:nvPr>
        </p:nvGraphicFramePr>
        <p:xfrm>
          <a:off x="532064" y="719666"/>
          <a:ext cx="114759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8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1835" y="138855"/>
            <a:ext cx="1091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PARA QUÉ?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4248273"/>
              </p:ext>
            </p:extLst>
          </p:nvPr>
        </p:nvGraphicFramePr>
        <p:xfrm>
          <a:off x="342937" y="844641"/>
          <a:ext cx="11354482" cy="571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84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525" y="1144539"/>
            <a:ext cx="1048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8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sintesis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, se propone que  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35170" y="1794293"/>
            <a:ext cx="10179170" cy="4175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3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charset="0"/>
              </a:rPr>
              <a:t>EUROCLIMA</a:t>
            </a:r>
            <a:r>
              <a:rPr lang="es-E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charset="0"/>
              </a:rPr>
              <a:t>+ evolucione hacia un Programa con </a:t>
            </a:r>
            <a:r>
              <a:rPr lang="es-E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charset="0"/>
              </a:rPr>
              <a:t>acciones más alineadas con las estrategias de los países</a:t>
            </a:r>
            <a:r>
              <a:rPr lang="es-E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charset="0"/>
              </a:rPr>
              <a:t> y coordinadas, contando con una </a:t>
            </a:r>
            <a:r>
              <a:rPr lang="es-E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charset="0"/>
              </a:rPr>
              <a:t>organización y estructura más </a:t>
            </a:r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charset="0"/>
              </a:rPr>
              <a:t>ágil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118" y="5862425"/>
            <a:ext cx="957072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0"/>
              </a:spcBef>
              <a:buClr>
                <a:schemeClr val="accent1">
                  <a:lumMod val="75000"/>
                </a:schemeClr>
              </a:buClr>
              <a:buSzPct val="150000"/>
            </a:pPr>
            <a:r>
              <a:rPr lang="es-ES_tradnl" sz="2800" dirty="0" smtClean="0">
                <a:effectLst/>
                <a:latin typeface="+mn-lt"/>
                <a:ea typeface="Times New Roman" charset="0"/>
              </a:rPr>
              <a:t>Ya no se prevé más convocatorias en la asignación 2019</a:t>
            </a:r>
            <a:endParaRPr lang="es-ES_tradnl" sz="2800" dirty="0">
              <a:effectLst/>
              <a:latin typeface="+mn-lt"/>
              <a:ea typeface="Times New Roman" charset="0"/>
            </a:endParaRPr>
          </a:p>
          <a:p>
            <a:pPr lvl="0" algn="just">
              <a:spcBef>
                <a:spcPts val="6000"/>
              </a:spcBef>
              <a:buClr>
                <a:schemeClr val="accent1">
                  <a:lumMod val="75000"/>
                </a:schemeClr>
              </a:buClr>
              <a:buSzPct val="150000"/>
            </a:pPr>
            <a:endParaRPr lang="es-ES_tradnl" sz="2800" dirty="0">
              <a:effectLst/>
              <a:latin typeface="+mn-lt"/>
              <a:ea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792" y="121795"/>
            <a:ext cx="1091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QUÉ HACER CON LA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ASIGNACIÓN 2019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8242815"/>
              </p:ext>
            </p:extLst>
          </p:nvPr>
        </p:nvGraphicFramePr>
        <p:xfrm>
          <a:off x="571500" y="1160538"/>
          <a:ext cx="11449957" cy="4358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81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043" y="1036927"/>
            <a:ext cx="1091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QUÉ HACER CON LA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ASIGNACIÓN 2019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7026976"/>
              </p:ext>
            </p:extLst>
          </p:nvPr>
        </p:nvGraphicFramePr>
        <p:xfrm>
          <a:off x="473528" y="-130629"/>
          <a:ext cx="11119758" cy="731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13417" y="5331123"/>
            <a:ext cx="5291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BE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Varios</a:t>
            </a:r>
            <a:r>
              <a:rPr lang="fr-BE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fr-BE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niveles</a:t>
            </a:r>
            <a:r>
              <a:rPr lang="fr-BE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2400" i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</a:rPr>
              <a:t>nacional</a:t>
            </a:r>
            <a:r>
              <a:rPr lang="es-ES" sz="2400" i="1" dirty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</a:rPr>
              <a:t>, sub-nacional, local y considerando también apoyo a acciones </a:t>
            </a:r>
            <a:r>
              <a:rPr lang="es-ES" sz="2400" i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</a:rPr>
              <a:t>multi</a:t>
            </a:r>
            <a:r>
              <a:rPr lang="es-ES" sz="2400" i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</a:rPr>
              <a:t>-país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043" y="1036927"/>
            <a:ext cx="1091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QUÉ HACER CON LA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ASIGNACIÓN 2019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5141073"/>
              </p:ext>
            </p:extLst>
          </p:nvPr>
        </p:nvGraphicFramePr>
        <p:xfrm>
          <a:off x="189781" y="-130629"/>
          <a:ext cx="11403505" cy="731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82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41255299"/>
              </p:ext>
            </p:extLst>
          </p:nvPr>
        </p:nvGraphicFramePr>
        <p:xfrm>
          <a:off x="0" y="603849"/>
          <a:ext cx="11740242" cy="604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184" y="126795"/>
            <a:ext cx="1154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ES_tradnl" sz="28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s-ES_tradnl" sz="2800" b="1" u="sng" dirty="0" smtClean="0">
                <a:solidFill>
                  <a:schemeClr val="accent1">
                    <a:lumMod val="75000"/>
                  </a:schemeClr>
                </a:solidFill>
              </a:rPr>
              <a:t>¿Qué </a:t>
            </a:r>
            <a:r>
              <a:rPr lang="es-ES_tradnl" sz="2800" b="1" u="sng" dirty="0">
                <a:solidFill>
                  <a:schemeClr val="accent1">
                    <a:lumMod val="75000"/>
                  </a:schemeClr>
                </a:solidFill>
              </a:rPr>
              <a:t>ocurrirá con las </a:t>
            </a:r>
            <a:r>
              <a:rPr lang="es-ES_tradnl" sz="2800" b="1" u="sng" dirty="0" smtClean="0">
                <a:solidFill>
                  <a:schemeClr val="accent1">
                    <a:lumMod val="75000"/>
                  </a:schemeClr>
                </a:solidFill>
              </a:rPr>
              <a:t>acciones </a:t>
            </a:r>
            <a:r>
              <a:rPr lang="es-ES_tradnl" sz="2800" b="1" u="sng" dirty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es-ES_tradnl" sz="2800" b="1" u="sng" dirty="0" smtClean="0">
                <a:solidFill>
                  <a:schemeClr val="accent1">
                    <a:lumMod val="75000"/>
                  </a:schemeClr>
                </a:solidFill>
              </a:rPr>
              <a:t>curso </a:t>
            </a:r>
            <a:r>
              <a:rPr lang="es-ES_tradnl" sz="2000" b="1" u="sng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s-ES_tradnl" sz="2000" b="1" u="sng" dirty="0">
                <a:solidFill>
                  <a:schemeClr val="accent1">
                    <a:lumMod val="75000"/>
                  </a:schemeClr>
                </a:solidFill>
              </a:rPr>
              <a:t>asignaciones 2016 – 2018)?</a:t>
            </a:r>
          </a:p>
        </p:txBody>
      </p:sp>
    </p:spTree>
    <p:extLst>
      <p:ext uri="{BB962C8B-B14F-4D97-AF65-F5344CB8AC3E}">
        <p14:creationId xmlns:p14="http://schemas.microsoft.com/office/powerpoint/2010/main" val="11008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309" y="172950"/>
            <a:ext cx="10698480" cy="52322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Puntos de atención específicos</a:t>
            </a:r>
            <a:endParaRPr lang="en-GB" sz="28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42399169"/>
              </p:ext>
            </p:extLst>
          </p:nvPr>
        </p:nvGraphicFramePr>
        <p:xfrm>
          <a:off x="424543" y="719666"/>
          <a:ext cx="11348357" cy="5648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7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co 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ndo blanca 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850</Words>
  <Application>Microsoft Office PowerPoint</Application>
  <PresentationFormat>Custom</PresentationFormat>
  <Paragraphs>87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Blanco ES</vt:lpstr>
      <vt:lpstr>Fondo blanca ES</vt:lpstr>
      <vt:lpstr>Custom Design</vt:lpstr>
      <vt:lpstr>EUROCLIMA+  Propuesta asignación financiera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EUROCLIMA+</dc:title>
  <dc:creator>GHYOOT Catherine (DEVCO)</dc:creator>
  <cp:lastModifiedBy>GHYOOT Catherine (DEVCO)</cp:lastModifiedBy>
  <cp:revision>118</cp:revision>
  <dcterms:modified xsi:type="dcterms:W3CDTF">2018-10-09T12:56:26Z</dcterms:modified>
</cp:coreProperties>
</file>