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 id="2147483674"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Nunito" panose="020B0604020202020204" charset="0"/>
      <p:regular r:id="rId20"/>
      <p:bold r:id="rId21"/>
      <p:italic r:id="rId22"/>
      <p:boldItalic r:id="rId23"/>
    </p:embeddedFont>
    <p:embeddedFont>
      <p:font typeface="Trebuchet MS" panose="020B0603020202020204"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84" name="Google Shape;1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s-ES" sz="1200" b="0" i="0" u="none" strike="noStrike" cap="none">
                <a:solidFill>
                  <a:schemeClr val="dk1"/>
                </a:solidFill>
                <a:latin typeface="Calibri"/>
                <a:ea typeface="Calibri"/>
                <a:cs typeface="Calibri"/>
                <a:sym typeface="Calibri"/>
              </a:rPr>
              <a:t>El resultado principal de la primera fase del proceso de engagement del NDCP son los Partnership Plans, que establecen prioridades para las NDC y ayudan a conectarlas con apoyos financieros, de asistencia técnica, etc. De manera ordenada y coordinada entre los donantes, agencias de desarrollo y otros socios institucionales.</a:t>
            </a:r>
            <a:endParaRPr/>
          </a:p>
          <a:p>
            <a:pPr marL="171450" marR="0" lvl="0" indent="-171450" algn="l" rtl="0">
              <a:spcBef>
                <a:spcPts val="0"/>
              </a:spcBef>
              <a:spcAft>
                <a:spcPts val="0"/>
              </a:spcAft>
              <a:buClr>
                <a:schemeClr val="dk1"/>
              </a:buClr>
              <a:buSzPts val="1200"/>
              <a:buFont typeface="Arial"/>
              <a:buChar char="•"/>
            </a:pPr>
            <a:r>
              <a:rPr lang="es-ES" sz="1200" b="0" i="0" u="none" strike="noStrike" cap="none">
                <a:solidFill>
                  <a:schemeClr val="dk1"/>
                </a:solidFill>
                <a:latin typeface="Calibri"/>
                <a:ea typeface="Calibri"/>
                <a:cs typeface="Calibri"/>
                <a:sym typeface="Calibri"/>
              </a:rPr>
              <a:t>La idea de esta diapositiva es mostrar en qué aspectos pueden NDCP y EUROCLIMA+ ser complementarios:</a:t>
            </a:r>
            <a:endParaRPr/>
          </a:p>
          <a:p>
            <a:pPr marL="628650" marR="0" lvl="1" indent="-171450" algn="l" rtl="0">
              <a:spcBef>
                <a:spcPts val="0"/>
              </a:spcBef>
              <a:spcAft>
                <a:spcPts val="0"/>
              </a:spcAft>
              <a:buClr>
                <a:schemeClr val="dk1"/>
              </a:buClr>
              <a:buSzPts val="1200"/>
              <a:buFont typeface="Arial"/>
              <a:buChar char="•"/>
            </a:pPr>
            <a:r>
              <a:rPr lang="es-ES" sz="1200" b="0" i="0" u="none" strike="noStrike" cap="none">
                <a:solidFill>
                  <a:schemeClr val="dk1"/>
                </a:solidFill>
                <a:latin typeface="Calibri"/>
                <a:ea typeface="Calibri"/>
                <a:cs typeface="Calibri"/>
                <a:sym typeface="Calibri"/>
              </a:rPr>
              <a:t>NDCP puede suministrar lecciones, metodologías e instrumentos que han funcionado bien, como los Partnership Plans, para fortalecer el diálogo de países bajo EUROCLIMA+ y ayudar a darle un carácter más permanente. </a:t>
            </a:r>
            <a:endParaRPr/>
          </a:p>
          <a:p>
            <a:pPr marL="628650" marR="0" lvl="1" indent="-171450" algn="l" rtl="0">
              <a:spcBef>
                <a:spcPts val="0"/>
              </a:spcBef>
              <a:spcAft>
                <a:spcPts val="0"/>
              </a:spcAft>
              <a:buClr>
                <a:schemeClr val="dk1"/>
              </a:buClr>
              <a:buSzPts val="1200"/>
              <a:buFont typeface="Arial"/>
              <a:buChar char="•"/>
            </a:pPr>
            <a:r>
              <a:rPr lang="es-ES" sz="1200" b="0" i="0" u="none" strike="noStrike" cap="none">
                <a:solidFill>
                  <a:schemeClr val="dk1"/>
                </a:solidFill>
                <a:latin typeface="Calibri"/>
                <a:ea typeface="Calibri"/>
                <a:cs typeface="Calibri"/>
                <a:sym typeface="Calibri"/>
              </a:rPr>
              <a:t>EUROCLIMA+ puede ser:</a:t>
            </a:r>
            <a:endParaRPr/>
          </a:p>
          <a:p>
            <a:pPr marL="1085850" marR="0" lvl="2"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Calibri"/>
                <a:ea typeface="Calibri"/>
                <a:cs typeface="Calibri"/>
                <a:sym typeface="Calibri"/>
              </a:rPr>
              <a:t>“Partnership plan contributor” -Implementación: ejecución directa de acciones que los países que ya tienen un plan, han identificado dentro de sus prioridades de apoyo. </a:t>
            </a:r>
            <a:endParaRPr/>
          </a:p>
          <a:p>
            <a:pPr marL="1085850" marR="0" lvl="2" indent="-171450" algn="l" rtl="0">
              <a:spcBef>
                <a:spcPts val="0"/>
              </a:spcBef>
              <a:spcAft>
                <a:spcPts val="0"/>
              </a:spcAft>
              <a:buClr>
                <a:schemeClr val="dk1"/>
              </a:buClr>
              <a:buSzPts val="1200"/>
              <a:buFont typeface="Arial"/>
              <a:buChar char="•"/>
            </a:pPr>
            <a:r>
              <a:rPr lang="es-ES" sz="1200" b="0" i="0" u="none" strike="noStrike" cap="none">
                <a:solidFill>
                  <a:schemeClr val="dk1"/>
                </a:solidFill>
                <a:latin typeface="Calibri"/>
                <a:ea typeface="Calibri"/>
                <a:cs typeface="Calibri"/>
                <a:sym typeface="Calibri"/>
              </a:rPr>
              <a:t>“Facilitator Role” Facilitación: en el rol de coordinador para establecer una interacción continua entre el gobierno y los socios de la cooperación, así como actores no estatales (privado, sociedad civil)</a:t>
            </a:r>
            <a:endParaRPr/>
          </a:p>
          <a:p>
            <a:pPr marL="1085850" marR="0" lvl="2" indent="-171450" algn="l" rtl="0">
              <a:lnSpc>
                <a:spcPct val="100000"/>
              </a:lnSpc>
              <a:spcBef>
                <a:spcPts val="0"/>
              </a:spcBef>
              <a:spcAft>
                <a:spcPts val="0"/>
              </a:spcAft>
              <a:buClr>
                <a:schemeClr val="dk1"/>
              </a:buClr>
              <a:buSzPts val="1200"/>
              <a:buFont typeface="Arial"/>
              <a:buChar char="•"/>
            </a:pPr>
            <a:r>
              <a:rPr lang="es-ES" sz="1200" b="0" i="0" u="none" strike="noStrike" cap="none">
                <a:solidFill>
                  <a:schemeClr val="dk1"/>
                </a:solidFill>
                <a:latin typeface="Calibri"/>
                <a:ea typeface="Calibri"/>
                <a:cs typeface="Calibri"/>
                <a:sym typeface="Calibri"/>
              </a:rPr>
              <a:t>“Scoping Role”: Quien ayuda a través de sus plataformas de diálogo a estructurar los planes de acción de los nuevos países del NDCP</a:t>
            </a:r>
            <a:endParaRPr/>
          </a:p>
          <a:p>
            <a:pPr marL="1085850" marR="0" lvl="2"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628650" marR="0" lvl="1"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17" name="Google Shape;31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27" name="Google Shape;32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90" name="Google Shape;1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1" i="0" u="none" strike="noStrike" cap="none">
                <a:solidFill>
                  <a:schemeClr val="dk1"/>
                </a:solidFill>
                <a:latin typeface="Calibri"/>
                <a:ea typeface="Calibri"/>
                <a:cs typeface="Calibri"/>
                <a:sym typeface="Calibri"/>
              </a:rPr>
              <a:t>Hasta la fecha, solamente FIIAPP está efectuando asistencias directas a las demandas a nivel país, a través del mecanismo de la “Ficha de demanda”.</a:t>
            </a:r>
            <a:endParaRPr/>
          </a:p>
          <a:p>
            <a:pPr marL="0" marR="0" lvl="0" indent="0" algn="l" rtl="0">
              <a:lnSpc>
                <a:spcPct val="100000"/>
              </a:lnSpc>
              <a:spcBef>
                <a:spcPts val="360"/>
              </a:spcBef>
              <a:spcAft>
                <a:spcPts val="0"/>
              </a:spcAft>
              <a:buClr>
                <a:schemeClr val="dk1"/>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Arial"/>
              <a:buNone/>
            </a:pPr>
            <a:r>
              <a:rPr lang="es-ES" sz="1200" b="1" i="0" u="none" strike="noStrike" cap="none">
                <a:solidFill>
                  <a:schemeClr val="dk1"/>
                </a:solidFill>
                <a:latin typeface="Calibri"/>
                <a:ea typeface="Calibri"/>
                <a:cs typeface="Calibri"/>
                <a:sym typeface="Calibri"/>
              </a:rPr>
              <a:t>Las demás agencias implementadoras del componente (GIZ, CEPAL, ONU Medio Ambiente) están efectuando iniciativas en el nivel regional. </a:t>
            </a:r>
            <a:endParaRPr/>
          </a:p>
          <a:p>
            <a:pPr marL="0" marR="0" lvl="0" indent="0" algn="l" rtl="0">
              <a:lnSpc>
                <a:spcPct val="100000"/>
              </a:lnSpc>
              <a:spcBef>
                <a:spcPts val="360"/>
              </a:spcBef>
              <a:spcAft>
                <a:spcPts val="0"/>
              </a:spcAft>
              <a:buClr>
                <a:schemeClr val="dk1"/>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Arial"/>
              <a:buNone/>
            </a:pPr>
            <a:r>
              <a:rPr lang="es-ES" sz="1200" b="1" i="0" u="none" strike="noStrike" cap="none">
                <a:solidFill>
                  <a:schemeClr val="dk1"/>
                </a:solidFill>
                <a:latin typeface="Calibri"/>
                <a:ea typeface="Calibri"/>
                <a:cs typeface="Calibri"/>
                <a:sym typeface="Calibri"/>
              </a:rPr>
              <a:t>Para poder responder mejor a las necesidades de los países, se propone que tanto FIIAPP como GIZ se enfocarán a las demandas a nivel país sobre la base de diferentes líneas de intervención. Los organismos de las Naciones Unidas (CEPAL y ONU Medio Ambiente) se enfocarán en el espacio regional. </a:t>
            </a:r>
            <a:endParaRPr/>
          </a:p>
          <a:p>
            <a:pPr marL="0" marR="0" lvl="0" indent="0" algn="l" rtl="0">
              <a:lnSpc>
                <a:spcPct val="100000"/>
              </a:lnSpc>
              <a:spcBef>
                <a:spcPts val="360"/>
              </a:spcBef>
              <a:spcAft>
                <a:spcPts val="0"/>
              </a:spcAft>
              <a:buClr>
                <a:schemeClr val="dk1"/>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Arial"/>
              <a:buNone/>
            </a:pPr>
            <a:r>
              <a:rPr lang="es-ES" sz="1200" b="1" i="0" u="none" strike="noStrike" cap="none">
                <a:solidFill>
                  <a:schemeClr val="dk1"/>
                </a:solidFill>
                <a:latin typeface="Calibri"/>
                <a:ea typeface="Calibri"/>
                <a:cs typeface="Calibri"/>
                <a:sym typeface="Calibri"/>
              </a:rPr>
              <a:t>Este cambio se iniciará inmediatamente con una fase de transición y el establecimiento de un nuevo mecanismo para identificar y responder a las demandas de los países.</a:t>
            </a:r>
            <a:endParaRPr/>
          </a:p>
        </p:txBody>
      </p:sp>
      <p:sp>
        <p:nvSpPr>
          <p:cNvPr id="197" name="Google Shape;19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200" b="0" i="0" u="none" strike="noStrike" cap="none">
                <a:solidFill>
                  <a:schemeClr val="dk1"/>
                </a:solidFill>
                <a:latin typeface="Calibri"/>
                <a:ea typeface="Calibri"/>
                <a:cs typeface="Calibri"/>
                <a:sym typeface="Calibri"/>
              </a:rPr>
              <a:t>Hasta la fecha, se han efectuado acciones a nivel país así como iniciativas regionales relacionadas con los temas que se muestran en la lámina y que son temas prioritarios sobre los que los países han solicitado apoyo. A su vez se han desarrollado acciones relacionadas con el diálogo de políticas a nivel del foro de ministros de medio ambiente, diálogos entre pares e intercambios regionales de funcionarios sobre distintas temáticas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Tras poco más de un año desde el inicio de actividades del componente, las agencias implementadoras están identificando demandas, planificando e implementando acciones en todos estos temas.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s-ES" sz="1200" b="0" i="0" u="none" strike="noStrike" cap="none">
                <a:solidFill>
                  <a:schemeClr val="dk1"/>
                </a:solidFill>
                <a:latin typeface="Arial"/>
                <a:ea typeface="Arial"/>
                <a:cs typeface="Arial"/>
                <a:sym typeface="Arial"/>
              </a:rPr>
              <a:t>La metodología de implementación está basada en la orientación a la demanda de acuerdo a los temas priorizados en la región, lo que hace posible una planificación conjunta de acciones entre el componente de gobernanza climática y los países participantes.</a:t>
            </a:r>
            <a:endParaRPr/>
          </a:p>
          <a:p>
            <a:pPr marL="0" marR="0" lvl="0" indent="0" algn="l" rtl="0">
              <a:spcBef>
                <a:spcPts val="0"/>
              </a:spcBef>
              <a:spcAft>
                <a:spcPts val="0"/>
              </a:spcAft>
              <a:buNone/>
            </a:pPr>
            <a:r>
              <a:rPr lang="es-ES" sz="1200" b="0" i="0" u="none" strike="noStrike" cap="none">
                <a:solidFill>
                  <a:schemeClr val="dk1"/>
                </a:solidFill>
                <a:latin typeface="Arial"/>
                <a:ea typeface="Arial"/>
                <a:cs typeface="Arial"/>
                <a:sym typeface="Arial"/>
              </a:rPr>
              <a:t>El proceso de trabajo consta de las siguientes fases: </a:t>
            </a:r>
            <a:endParaRPr/>
          </a:p>
          <a:p>
            <a:pPr marL="0" marR="0" lvl="0" indent="0" algn="l" rtl="0">
              <a:spcBef>
                <a:spcPts val="0"/>
              </a:spcBef>
              <a:spcAft>
                <a:spcPts val="0"/>
              </a:spcAft>
              <a:buNone/>
            </a:pPr>
            <a:r>
              <a:rPr lang="es-ES" sz="1200" b="0" i="0" u="none" strike="noStrike" cap="none">
                <a:solidFill>
                  <a:schemeClr val="dk1"/>
                </a:solidFill>
                <a:latin typeface="Arial"/>
                <a:ea typeface="Arial"/>
                <a:cs typeface="Arial"/>
                <a:sym typeface="Arial"/>
              </a:rPr>
              <a:t>Identificación y priorización de la demanda </a:t>
            </a:r>
            <a:endParaRPr/>
          </a:p>
          <a:p>
            <a:pPr marL="0" marR="0" lvl="0" indent="0" algn="l" rtl="0">
              <a:spcBef>
                <a:spcPts val="0"/>
              </a:spcBef>
              <a:spcAft>
                <a:spcPts val="0"/>
              </a:spcAft>
              <a:buNone/>
            </a:pPr>
            <a:r>
              <a:rPr lang="es-ES" sz="1200" b="0" i="0" u="none" strike="noStrike" cap="none">
                <a:solidFill>
                  <a:schemeClr val="dk1"/>
                </a:solidFill>
                <a:latin typeface="Arial"/>
                <a:ea typeface="Arial"/>
                <a:cs typeface="Arial"/>
                <a:sym typeface="Arial"/>
              </a:rPr>
              <a:t>Planificación de la acción</a:t>
            </a:r>
            <a:endParaRPr/>
          </a:p>
          <a:p>
            <a:pPr marL="0" marR="0" lvl="0" indent="0" algn="l" rtl="0">
              <a:spcBef>
                <a:spcPts val="0"/>
              </a:spcBef>
              <a:spcAft>
                <a:spcPts val="0"/>
              </a:spcAft>
              <a:buNone/>
            </a:pPr>
            <a:r>
              <a:rPr lang="es-ES" sz="1200" b="0" i="0" u="none" strike="noStrike" cap="none">
                <a:solidFill>
                  <a:schemeClr val="dk1"/>
                </a:solidFill>
                <a:latin typeface="Arial"/>
                <a:ea typeface="Arial"/>
                <a:cs typeface="Arial"/>
                <a:sym typeface="Arial"/>
              </a:rPr>
              <a:t>Implementación</a:t>
            </a:r>
            <a:endParaRPr/>
          </a:p>
          <a:p>
            <a:pPr marL="0" marR="0" lvl="0" indent="0" algn="l" rtl="0">
              <a:spcBef>
                <a:spcPts val="0"/>
              </a:spcBef>
              <a:spcAft>
                <a:spcPts val="0"/>
              </a:spcAft>
              <a:buNone/>
            </a:pPr>
            <a:r>
              <a:rPr lang="es-ES" sz="1200" b="0" i="0" u="none" strike="noStrike" cap="none">
                <a:solidFill>
                  <a:schemeClr val="dk1"/>
                </a:solidFill>
                <a:latin typeface="Arial"/>
                <a:ea typeface="Arial"/>
                <a:cs typeface="Arial"/>
                <a:sym typeface="Arial"/>
              </a:rPr>
              <a:t>Monitoreo y evaluación</a:t>
            </a:r>
            <a:endParaRPr/>
          </a:p>
          <a:p>
            <a:pPr marL="0" marR="0" lvl="0" indent="0" algn="l" rtl="0">
              <a:spcBef>
                <a:spcPts val="0"/>
              </a:spcBef>
              <a:spcAft>
                <a:spcPts val="0"/>
              </a:spcAft>
              <a:buNone/>
            </a:pPr>
            <a:r>
              <a:rPr lang="es-ES" sz="1200" b="0" i="0" u="none" strike="noStrike" cap="none">
                <a:solidFill>
                  <a:schemeClr val="dk1"/>
                </a:solidFill>
                <a:latin typeface="Arial"/>
                <a:ea typeface="Arial"/>
                <a:cs typeface="Arial"/>
                <a:sym typeface="Arial"/>
              </a:rPr>
              <a:t>La identificación de la demanda es el punto más sensible de todo el proceso ya que requiere una revisión temática de las demandas específicas con los actores clave de distintos temas (a nivel nacional, por ejemplo, con puntos focales, Delegación de la UE) y a nivel regional, con el fin de asegurar que representa un reto o problema común a varios países y están en línea con la agenda regional</a:t>
            </a:r>
            <a:endParaRPr/>
          </a:p>
          <a:p>
            <a:pPr marL="0" marR="0" lvl="0" indent="0" algn="l" rtl="0">
              <a:spcBef>
                <a:spcPts val="0"/>
              </a:spcBef>
              <a:spcAft>
                <a:spcPts val="0"/>
              </a:spcAft>
              <a:buNone/>
            </a:pPr>
            <a:r>
              <a:rPr lang="es-ES" sz="1200" b="0" i="0" u="none" strike="noStrike" cap="none">
                <a:solidFill>
                  <a:schemeClr val="dk1"/>
                </a:solidFill>
                <a:latin typeface="Arial"/>
                <a:ea typeface="Arial"/>
                <a:cs typeface="Arial"/>
                <a:sym typeface="Arial"/>
              </a:rPr>
              <a:t> </a:t>
            </a:r>
            <a:endParaRPr/>
          </a:p>
          <a:p>
            <a:pPr marL="0" marR="0" lvl="0" indent="0" algn="l" rtl="0">
              <a:spcBef>
                <a:spcPts val="0"/>
              </a:spcBef>
              <a:spcAft>
                <a:spcPts val="0"/>
              </a:spcAft>
              <a:buNone/>
            </a:pPr>
            <a:r>
              <a:rPr lang="es-ES" sz="1200" b="0" i="0" u="none" strike="noStrike" cap="none">
                <a:solidFill>
                  <a:schemeClr val="dk1"/>
                </a:solidFill>
                <a:latin typeface="Arial"/>
                <a:ea typeface="Arial"/>
                <a:cs typeface="Arial"/>
                <a:sym typeface="Arial"/>
              </a:rPr>
              <a:t>(</a:t>
            </a:r>
            <a:r>
              <a:rPr lang="es-ES" sz="1200" b="0" i="0" u="sng" strike="noStrike" cap="none">
                <a:solidFill>
                  <a:schemeClr val="dk1"/>
                </a:solidFill>
                <a:latin typeface="Arial"/>
                <a:ea typeface="Arial"/>
                <a:cs typeface="Arial"/>
                <a:sym typeface="Arial"/>
              </a:rPr>
              <a:t>Criterios de priorización de la demanda</a:t>
            </a:r>
            <a:r>
              <a:rPr lang="es-ES" sz="1200" b="0" i="0" u="none" strike="noStrike" cap="none">
                <a:solidFill>
                  <a:schemeClr val="dk1"/>
                </a:solidFill>
                <a:latin typeface="Arial"/>
                <a:ea typeface="Arial"/>
                <a:cs typeface="Arial"/>
                <a:sym typeface="Arial"/>
              </a:rPr>
              <a:t>: relevancia, impacto, adecuación, oportunidad, basada en resultados, idoneidad, sostenibilidad, dimensión regional, valor añadido al programa)</a:t>
            </a:r>
            <a:endParaRPr/>
          </a:p>
          <a:p>
            <a:pPr marL="0" marR="0" lvl="0" indent="0" algn="l" rtl="0">
              <a:spcBef>
                <a:spcPts val="0"/>
              </a:spcBef>
              <a:spcAft>
                <a:spcPts val="0"/>
              </a:spcAft>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Algunas de las herramientas y enfoques metodológicos que el componente de gobernanza climática utilizará son: (</a:t>
            </a:r>
            <a:r>
              <a:rPr lang="es-ES" sz="1200" b="1" i="0" u="none" strike="noStrike" cap="none">
                <a:solidFill>
                  <a:schemeClr val="dk1"/>
                </a:solidFill>
                <a:latin typeface="Arial"/>
                <a:ea typeface="Arial"/>
                <a:cs typeface="Arial"/>
                <a:sym typeface="Arial"/>
              </a:rPr>
              <a:t>Nota: </a:t>
            </a:r>
            <a:r>
              <a:rPr lang="es-ES" sz="1200" b="0" i="0" u="none" strike="noStrike" cap="none">
                <a:solidFill>
                  <a:schemeClr val="dk1"/>
                </a:solidFill>
                <a:latin typeface="Arial"/>
                <a:ea typeface="Arial"/>
                <a:cs typeface="Arial"/>
                <a:sym typeface="Arial"/>
              </a:rPr>
              <a:t>ver en diapositiva)</a:t>
            </a:r>
            <a:endParaRPr/>
          </a:p>
          <a:p>
            <a:pPr marL="0" marR="0" lvl="0" indent="0" algn="l" rtl="0">
              <a:spcBef>
                <a:spcPts val="0"/>
              </a:spcBef>
              <a:spcAft>
                <a:spcPts val="0"/>
              </a:spcAft>
              <a:buNone/>
            </a:pPr>
            <a:endParaRPr sz="1200" b="1" i="0" u="none" strike="noStrike" cap="none">
              <a:solidFill>
                <a:schemeClr val="dk1"/>
              </a:solidFill>
              <a:latin typeface="Arial"/>
              <a:ea typeface="Arial"/>
              <a:cs typeface="Arial"/>
              <a:sym typeface="Arial"/>
            </a:endParaRPr>
          </a:p>
        </p:txBody>
      </p:sp>
      <p:sp>
        <p:nvSpPr>
          <p:cNvPr id="207" name="Google Shape;2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200" b="0" i="0" u="none" strike="noStrike" cap="none">
                <a:solidFill>
                  <a:schemeClr val="dk1"/>
                </a:solidFill>
                <a:latin typeface="Calibri"/>
                <a:ea typeface="Calibri"/>
                <a:cs typeface="Calibri"/>
                <a:sym typeface="Calibri"/>
              </a:rPr>
              <a:t>Aclarar cómo es el proceso actualmente y dar una mirada rápida a cómo podría ser el proceso en el futuro (e.g. un modelo más parecido al del NDC Partnership – “whole of government approach”, consultas multisectoriales a través de talleres, reuniones, llamadas con Ministerios sectoriales)</a:t>
            </a:r>
            <a:endParaRPr/>
          </a:p>
        </p:txBody>
      </p:sp>
      <p:sp>
        <p:nvSpPr>
          <p:cNvPr id="257" name="Google Shape;25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ES" sz="1200" b="0" i="0" u="none" strike="noStrike" cap="none">
                <a:solidFill>
                  <a:schemeClr val="dk1"/>
                </a:solidFill>
                <a:latin typeface="Calibri"/>
                <a:ea typeface="Calibri"/>
                <a:cs typeface="Calibri"/>
                <a:sym typeface="Calibri"/>
              </a:rPr>
              <a:t>Euroclima+ and the NDCP share 14 countries: Bolivia, Brasil, Chile, Colombia, Costa Rica, Ecuador, El Salvador, Guatemala, Honduras, México, Panamá, Paraguay, Perú and Uruguay. Focal Points for both initiatives are the same in all cases except Bolivia, Colombia and Panama (however, in this last case the respective FPs belong to the same unit of the Ministry of Environment)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9" name="Google Shape;30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2"/>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527051" y="1339850"/>
            <a:ext cx="10972800" cy="9366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112" name="Google Shape;112;p17"/>
          <p:cNvSpPr txBox="1">
            <a:spLocks noGrp="1"/>
          </p:cNvSpPr>
          <p:nvPr>
            <p:ph type="body" idx="1"/>
          </p:nvPr>
        </p:nvSpPr>
        <p:spPr>
          <a:xfrm>
            <a:off x="609600" y="2492376"/>
            <a:ext cx="10972800" cy="352901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280"/>
              </a:spcBef>
              <a:spcAft>
                <a:spcPts val="0"/>
              </a:spcAft>
              <a:buSzPts val="1400"/>
              <a:buNone/>
              <a:defRPr sz="1400" b="0" i="0" u="none" strike="noStrike" cap="none">
                <a:solidFill>
                  <a:srgbClr val="0F5494"/>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Google Shape;113;p1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14" name="Google Shape;114;p1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15" name="Google Shape;115;p1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527051" y="1339850"/>
            <a:ext cx="10972800" cy="9366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118" name="Google Shape;118;p18"/>
          <p:cNvSpPr txBox="1">
            <a:spLocks noGrp="1"/>
          </p:cNvSpPr>
          <p:nvPr>
            <p:ph type="body" idx="1"/>
          </p:nvPr>
        </p:nvSpPr>
        <p:spPr>
          <a:xfrm>
            <a:off x="609600" y="2492376"/>
            <a:ext cx="5384800" cy="352901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lt1"/>
              </a:buClr>
              <a:buSzPts val="2800"/>
              <a:buFont typeface="Verdana"/>
              <a:buChar char="•"/>
              <a:defRPr sz="2800" b="0" i="1" u="none" strike="noStrike" cap="none">
                <a:solidFill>
                  <a:srgbClr val="0F5494"/>
                </a:solidFill>
                <a:latin typeface="Verdana"/>
                <a:ea typeface="Verdana"/>
                <a:cs typeface="Verdana"/>
                <a:sym typeface="Verdana"/>
              </a:defRPr>
            </a:lvl1pPr>
            <a:lvl2pPr marL="914400" marR="0" lvl="1" indent="-381000" algn="l" rtl="0">
              <a:spcBef>
                <a:spcPts val="480"/>
              </a:spcBef>
              <a:spcAft>
                <a:spcPts val="0"/>
              </a:spcAft>
              <a:buClr>
                <a:srgbClr val="009FBA"/>
              </a:buClr>
              <a:buSzPts val="2400"/>
              <a:buFont typeface="Verdana"/>
              <a:buChar char="•"/>
              <a:defRPr sz="2400" b="1" i="0" u="none" strike="noStrike" cap="none">
                <a:solidFill>
                  <a:srgbClr val="0F5494"/>
                </a:solidFill>
                <a:latin typeface="Verdana"/>
                <a:ea typeface="Verdana"/>
                <a:cs typeface="Verdana"/>
                <a:sym typeface="Verdana"/>
              </a:defRPr>
            </a:lvl2pPr>
            <a:lvl3pPr marL="1371600" marR="0" lvl="2" indent="-228600" algn="l" rtl="0">
              <a:spcBef>
                <a:spcPts val="400"/>
              </a:spcBef>
              <a:spcAft>
                <a:spcPts val="0"/>
              </a:spcAft>
              <a:buSzPts val="1400"/>
              <a:buNone/>
              <a:defRPr sz="2000" b="0" i="0" u="none" strike="noStrike" cap="none">
                <a:solidFill>
                  <a:srgbClr val="0F5494"/>
                </a:solidFill>
                <a:latin typeface="Verdana"/>
                <a:ea typeface="Verdana"/>
                <a:cs typeface="Verdana"/>
                <a:sym typeface="Verdan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 name="Google Shape;119;p18"/>
          <p:cNvSpPr txBox="1">
            <a:spLocks noGrp="1"/>
          </p:cNvSpPr>
          <p:nvPr>
            <p:ph type="body" idx="2"/>
          </p:nvPr>
        </p:nvSpPr>
        <p:spPr>
          <a:xfrm>
            <a:off x="6197600" y="2492376"/>
            <a:ext cx="5384800" cy="352901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lt1"/>
              </a:buClr>
              <a:buSzPts val="2800"/>
              <a:buFont typeface="Verdana"/>
              <a:buChar char="•"/>
              <a:defRPr sz="2800" b="0" i="1" u="none" strike="noStrike" cap="none">
                <a:solidFill>
                  <a:srgbClr val="0F5494"/>
                </a:solidFill>
                <a:latin typeface="Verdana"/>
                <a:ea typeface="Verdana"/>
                <a:cs typeface="Verdana"/>
                <a:sym typeface="Verdana"/>
              </a:defRPr>
            </a:lvl1pPr>
            <a:lvl2pPr marL="914400" marR="0" lvl="1" indent="-381000" algn="l" rtl="0">
              <a:spcBef>
                <a:spcPts val="480"/>
              </a:spcBef>
              <a:spcAft>
                <a:spcPts val="0"/>
              </a:spcAft>
              <a:buClr>
                <a:srgbClr val="009FBA"/>
              </a:buClr>
              <a:buSzPts val="2400"/>
              <a:buFont typeface="Verdana"/>
              <a:buChar char="•"/>
              <a:defRPr sz="2400" b="1" i="0" u="none" strike="noStrike" cap="none">
                <a:solidFill>
                  <a:srgbClr val="0F5494"/>
                </a:solidFill>
                <a:latin typeface="Verdana"/>
                <a:ea typeface="Verdana"/>
                <a:cs typeface="Verdana"/>
                <a:sym typeface="Verdana"/>
              </a:defRPr>
            </a:lvl2pPr>
            <a:lvl3pPr marL="1371600" marR="0" lvl="2" indent="-228600" algn="l" rtl="0">
              <a:spcBef>
                <a:spcPts val="400"/>
              </a:spcBef>
              <a:spcAft>
                <a:spcPts val="0"/>
              </a:spcAft>
              <a:buSzPts val="1400"/>
              <a:buNone/>
              <a:defRPr sz="2000" b="0" i="0" u="none" strike="noStrike" cap="none">
                <a:solidFill>
                  <a:srgbClr val="0F5494"/>
                </a:solidFill>
                <a:latin typeface="Verdana"/>
                <a:ea typeface="Verdana"/>
                <a:cs typeface="Verdana"/>
                <a:sym typeface="Verdan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 name="Google Shape;120;p1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21" name="Google Shape;121;p1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22" name="Google Shape;122;p1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3"/>
        <p:cNvGrpSpPr/>
        <p:nvPr/>
      </p:nvGrpSpPr>
      <p:grpSpPr>
        <a:xfrm>
          <a:off x="0" y="0"/>
          <a:ext cx="0" cy="0"/>
          <a:chOff x="0" y="0"/>
          <a:chExt cx="0" cy="0"/>
        </a:xfrm>
      </p:grpSpPr>
      <p:sp>
        <p:nvSpPr>
          <p:cNvPr id="124" name="Google Shape;124;p19"/>
          <p:cNvSpPr/>
          <p:nvPr/>
        </p:nvSpPr>
        <p:spPr>
          <a:xfrm>
            <a:off x="1" y="981075"/>
            <a:ext cx="12240684" cy="5876925"/>
          </a:xfrm>
          <a:prstGeom prst="rect">
            <a:avLst/>
          </a:prstGeom>
          <a:solidFill>
            <a:srgbClr val="0F5494"/>
          </a:solidFill>
          <a:ln w="25400" cap="flat" cmpd="sng">
            <a:solidFill>
              <a:srgbClr val="0F5494"/>
            </a:solidFill>
            <a:prstDash val="solid"/>
            <a:miter lim="800000"/>
            <a:headEnd type="none" w="sm" len="sm"/>
            <a:tailEnd type="none" w="sm" len="sm"/>
          </a:ln>
          <a:effectLst>
            <a:outerShdw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125" name="Google Shape;125;p19" descr="LOGO CE-EN-quadri.eps"/>
          <p:cNvPicPr preferRelativeResize="0"/>
          <p:nvPr/>
        </p:nvPicPr>
        <p:blipFill rotWithShape="1">
          <a:blip r:embed="rId2">
            <a:alphaModFix/>
          </a:blip>
          <a:srcRect/>
          <a:stretch/>
        </p:blipFill>
        <p:spPr>
          <a:xfrm>
            <a:off x="5276851" y="258764"/>
            <a:ext cx="1915583" cy="998537"/>
          </a:xfrm>
          <a:prstGeom prst="rect">
            <a:avLst/>
          </a:prstGeom>
          <a:noFill/>
          <a:ln>
            <a:noFill/>
          </a:ln>
        </p:spPr>
      </p:pic>
      <p:sp>
        <p:nvSpPr>
          <p:cNvPr id="126" name="Google Shape;126;p19"/>
          <p:cNvSpPr txBox="1">
            <a:spLocks noGrp="1"/>
          </p:cNvSpPr>
          <p:nvPr>
            <p:ph type="ctrTitle"/>
          </p:nvPr>
        </p:nvSpPr>
        <p:spPr>
          <a:xfrm>
            <a:off x="5327651" y="2565401"/>
            <a:ext cx="6720416" cy="79057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7600" b="1" i="0" u="none" strike="noStrike" cap="none">
                <a:solidFill>
                  <a:srgbClr val="FFD62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127" name="Google Shape;127;p19"/>
          <p:cNvSpPr txBox="1">
            <a:spLocks noGrp="1"/>
          </p:cNvSpPr>
          <p:nvPr>
            <p:ph type="subTitle" idx="1"/>
          </p:nvPr>
        </p:nvSpPr>
        <p:spPr>
          <a:xfrm>
            <a:off x="814917" y="3716339"/>
            <a:ext cx="11377083" cy="1728787"/>
          </a:xfrm>
          <a:prstGeom prst="rect">
            <a:avLst/>
          </a:prstGeom>
          <a:noFill/>
          <a:ln>
            <a:noFill/>
          </a:ln>
        </p:spPr>
        <p:txBody>
          <a:bodyPr spcFirstLastPara="1" wrap="square" lIns="91425" tIns="45700" rIns="91425" bIns="45700" anchor="t" anchorCtr="0"/>
          <a:lstStyle>
            <a:lvl1pPr marR="0" lvl="0" algn="l" rtl="0">
              <a:spcBef>
                <a:spcPts val="600"/>
              </a:spcBef>
              <a:spcAft>
                <a:spcPts val="0"/>
              </a:spcAft>
              <a:buClr>
                <a:schemeClr val="lt1"/>
              </a:buClr>
              <a:buSzPts val="3000"/>
              <a:buFont typeface="Verdana"/>
              <a:buNone/>
              <a:defRPr sz="3000" b="1" i="0" u="none" strike="noStrike" cap="none">
                <a:solidFill>
                  <a:schemeClr val="lt1"/>
                </a:solidFill>
                <a:latin typeface="Verdana"/>
                <a:ea typeface="Verdana"/>
                <a:cs typeface="Verdana"/>
                <a:sym typeface="Verdana"/>
              </a:defRPr>
            </a:lvl1pPr>
            <a:lvl2pPr marR="0" lvl="1"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R="0" lvl="2" algn="l" rtl="0">
              <a:spcBef>
                <a:spcPts val="280"/>
              </a:spcBef>
              <a:spcAft>
                <a:spcPts val="0"/>
              </a:spcAft>
              <a:buSzPts val="1400"/>
              <a:buNone/>
              <a:defRPr sz="1400" b="0" i="0" u="none" strike="noStrike" cap="none">
                <a:solidFill>
                  <a:srgbClr val="0F5494"/>
                </a:solidFill>
                <a:latin typeface="Verdana"/>
                <a:ea typeface="Verdana"/>
                <a:cs typeface="Verdana"/>
                <a:sym typeface="Verdana"/>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8" name="Google Shape;128;p1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1">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29" name="Google Shape;129;p1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0" name="Google Shape;130;p1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lt1"/>
                </a:solidFill>
                <a:latin typeface="Verdana"/>
                <a:ea typeface="Verdana"/>
                <a:cs typeface="Verdana"/>
                <a:sym typeface="Verdana"/>
              </a:defRPr>
            </a:lvl1pPr>
            <a:lvl2pPr marL="0" marR="0" lvl="1" indent="0" algn="r" rtl="0">
              <a:spcBef>
                <a:spcPts val="0"/>
              </a:spcBef>
              <a:buNone/>
              <a:defRPr sz="1400">
                <a:solidFill>
                  <a:schemeClr val="lt1"/>
                </a:solidFill>
                <a:latin typeface="Verdana"/>
                <a:ea typeface="Verdana"/>
                <a:cs typeface="Verdana"/>
                <a:sym typeface="Verdana"/>
              </a:defRPr>
            </a:lvl2pPr>
            <a:lvl3pPr marL="0" marR="0" lvl="2" indent="0" algn="r" rtl="0">
              <a:spcBef>
                <a:spcPts val="0"/>
              </a:spcBef>
              <a:buNone/>
              <a:defRPr sz="1400">
                <a:solidFill>
                  <a:schemeClr val="lt1"/>
                </a:solidFill>
                <a:latin typeface="Verdana"/>
                <a:ea typeface="Verdana"/>
                <a:cs typeface="Verdana"/>
                <a:sym typeface="Verdana"/>
              </a:defRPr>
            </a:lvl3pPr>
            <a:lvl4pPr marL="0" marR="0" lvl="3" indent="0" algn="r" rtl="0">
              <a:spcBef>
                <a:spcPts val="0"/>
              </a:spcBef>
              <a:buNone/>
              <a:defRPr sz="1400">
                <a:solidFill>
                  <a:schemeClr val="lt1"/>
                </a:solidFill>
                <a:latin typeface="Verdana"/>
                <a:ea typeface="Verdana"/>
                <a:cs typeface="Verdana"/>
                <a:sym typeface="Verdana"/>
              </a:defRPr>
            </a:lvl4pPr>
            <a:lvl5pPr marL="0" marR="0" lvl="4" indent="0" algn="r" rtl="0">
              <a:spcBef>
                <a:spcPts val="0"/>
              </a:spcBef>
              <a:buNone/>
              <a:defRPr sz="1400">
                <a:solidFill>
                  <a:schemeClr val="lt1"/>
                </a:solidFill>
                <a:latin typeface="Verdana"/>
                <a:ea typeface="Verdana"/>
                <a:cs typeface="Verdana"/>
                <a:sym typeface="Verdana"/>
              </a:defRPr>
            </a:lvl5pPr>
            <a:lvl6pPr marL="0" marR="0" lvl="5" indent="0" algn="r" rtl="0">
              <a:spcBef>
                <a:spcPts val="0"/>
              </a:spcBef>
              <a:buNone/>
              <a:defRPr sz="1400">
                <a:solidFill>
                  <a:schemeClr val="lt1"/>
                </a:solidFill>
                <a:latin typeface="Verdana"/>
                <a:ea typeface="Verdana"/>
                <a:cs typeface="Verdana"/>
                <a:sym typeface="Verdana"/>
              </a:defRPr>
            </a:lvl6pPr>
            <a:lvl7pPr marL="0" marR="0" lvl="6" indent="0" algn="r" rtl="0">
              <a:spcBef>
                <a:spcPts val="0"/>
              </a:spcBef>
              <a:buNone/>
              <a:defRPr sz="1400">
                <a:solidFill>
                  <a:schemeClr val="lt1"/>
                </a:solidFill>
                <a:latin typeface="Verdana"/>
                <a:ea typeface="Verdana"/>
                <a:cs typeface="Verdana"/>
                <a:sym typeface="Verdana"/>
              </a:defRPr>
            </a:lvl7pPr>
            <a:lvl8pPr marL="0" marR="0" lvl="7" indent="0" algn="r" rtl="0">
              <a:spcBef>
                <a:spcPts val="0"/>
              </a:spcBef>
              <a:buNone/>
              <a:defRPr sz="1400">
                <a:solidFill>
                  <a:schemeClr val="lt1"/>
                </a:solidFill>
                <a:latin typeface="Verdana"/>
                <a:ea typeface="Verdana"/>
                <a:cs typeface="Verdana"/>
                <a:sym typeface="Verdana"/>
              </a:defRPr>
            </a:lvl8pPr>
            <a:lvl9pPr marL="0" marR="0" lvl="8" indent="0" algn="r" rtl="0">
              <a:spcBef>
                <a:spcPts val="0"/>
              </a:spcBef>
              <a:buNone/>
              <a:defRPr sz="14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ES"/>
              <a:t>‹#›</a:t>
            </a:fld>
            <a:endParaRPr/>
          </a:p>
        </p:txBody>
      </p:sp>
      <p:sp>
        <p:nvSpPr>
          <p:cNvPr id="131" name="Google Shape;131;p19"/>
          <p:cNvSpPr/>
          <p:nvPr/>
        </p:nvSpPr>
        <p:spPr>
          <a:xfrm>
            <a:off x="5689600" y="6659563"/>
            <a:ext cx="814917" cy="215900"/>
          </a:xfrm>
          <a:prstGeom prst="rect">
            <a:avLst/>
          </a:prstGeom>
          <a:solidFill>
            <a:srgbClr val="133176"/>
          </a:solidFill>
          <a:ln w="9525" cap="flat" cmpd="sng">
            <a:solidFill>
              <a:srgbClr val="13317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134" name="Google Shape;134;p2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lt1"/>
              </a:buClr>
              <a:buSzPts val="2000"/>
              <a:buFont typeface="Verdana"/>
              <a:buNone/>
              <a:defRPr sz="2000" b="0" i="1" u="none" strike="noStrike" cap="none">
                <a:solidFill>
                  <a:srgbClr val="0F5494"/>
                </a:solidFill>
                <a:latin typeface="Verdana"/>
                <a:ea typeface="Verdana"/>
                <a:cs typeface="Verdana"/>
                <a:sym typeface="Verdana"/>
              </a:defRPr>
            </a:lvl1pPr>
            <a:lvl2pPr marL="914400" marR="0" lvl="1" indent="-228600" algn="l" rtl="0">
              <a:spcBef>
                <a:spcPts val="360"/>
              </a:spcBef>
              <a:spcAft>
                <a:spcPts val="0"/>
              </a:spcAft>
              <a:buClr>
                <a:srgbClr val="009FBA"/>
              </a:buClr>
              <a:buSzPts val="1800"/>
              <a:buFont typeface="Verdana"/>
              <a:buNone/>
              <a:defRPr sz="1800" b="1" i="0" u="none" strike="noStrike" cap="none">
                <a:solidFill>
                  <a:srgbClr val="0F5494"/>
                </a:solidFill>
                <a:latin typeface="Verdana"/>
                <a:ea typeface="Verdana"/>
                <a:cs typeface="Verdana"/>
                <a:sym typeface="Verdana"/>
              </a:defRPr>
            </a:lvl2pPr>
            <a:lvl3pPr marL="1371600" marR="0" lvl="2" indent="-228600" algn="l" rtl="0">
              <a:spcBef>
                <a:spcPts val="320"/>
              </a:spcBef>
              <a:spcAft>
                <a:spcPts val="0"/>
              </a:spcAft>
              <a:buClr>
                <a:srgbClr val="0F5494"/>
              </a:buClr>
              <a:buSzPts val="1600"/>
              <a:buFont typeface="Verdana"/>
              <a:buNone/>
              <a:defRPr sz="1600" b="0" i="0" u="none" strike="noStrike" cap="none">
                <a:solidFill>
                  <a:srgbClr val="0F5494"/>
                </a:solidFill>
                <a:latin typeface="Verdana"/>
                <a:ea typeface="Verdana"/>
                <a:cs typeface="Verdana"/>
                <a:sym typeface="Verdana"/>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135" name="Google Shape;135;p2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6" name="Google Shape;136;p2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7" name="Google Shape;137;p2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a:ea typeface="Arial"/>
                <a:cs typeface="Arial"/>
                <a:sym typeface="Arial"/>
              </a:defRPr>
            </a:lvl1pPr>
            <a:lvl2pPr marL="0" marR="0" lvl="1" indent="0" algn="r" rtl="0">
              <a:spcBef>
                <a:spcPts val="0"/>
              </a:spcBef>
              <a:buNone/>
              <a:defRPr sz="1400">
                <a:solidFill>
                  <a:schemeClr val="dk1"/>
                </a:solidFill>
                <a:latin typeface="Arial"/>
                <a:ea typeface="Arial"/>
                <a:cs typeface="Arial"/>
                <a:sym typeface="Arial"/>
              </a:defRPr>
            </a:lvl2pPr>
            <a:lvl3pPr marL="0" marR="0" lvl="2" indent="0" algn="r" rtl="0">
              <a:spcBef>
                <a:spcPts val="0"/>
              </a:spcBef>
              <a:buNone/>
              <a:defRPr sz="1400">
                <a:solidFill>
                  <a:schemeClr val="dk1"/>
                </a:solidFill>
                <a:latin typeface="Arial"/>
                <a:ea typeface="Arial"/>
                <a:cs typeface="Arial"/>
                <a:sym typeface="Arial"/>
              </a:defRPr>
            </a:lvl3pPr>
            <a:lvl4pPr marL="0" marR="0" lvl="3" indent="0" algn="r" rtl="0">
              <a:spcBef>
                <a:spcPts val="0"/>
              </a:spcBef>
              <a:buNone/>
              <a:defRPr sz="1400">
                <a:solidFill>
                  <a:schemeClr val="dk1"/>
                </a:solidFill>
                <a:latin typeface="Arial"/>
                <a:ea typeface="Arial"/>
                <a:cs typeface="Arial"/>
                <a:sym typeface="Arial"/>
              </a:defRPr>
            </a:lvl4pPr>
            <a:lvl5pPr marL="0" marR="0" lvl="4" indent="0" algn="r" rtl="0">
              <a:spcBef>
                <a:spcPts val="0"/>
              </a:spcBef>
              <a:buNone/>
              <a:defRPr sz="1400">
                <a:solidFill>
                  <a:schemeClr val="dk1"/>
                </a:solidFill>
                <a:latin typeface="Arial"/>
                <a:ea typeface="Arial"/>
                <a:cs typeface="Arial"/>
                <a:sym typeface="Arial"/>
              </a:defRPr>
            </a:lvl5pPr>
            <a:lvl6pPr marL="0" marR="0" lvl="5" indent="0" algn="r" rtl="0">
              <a:spcBef>
                <a:spcPts val="0"/>
              </a:spcBef>
              <a:buNone/>
              <a:defRPr sz="1400">
                <a:solidFill>
                  <a:schemeClr val="dk1"/>
                </a:solidFill>
                <a:latin typeface="Arial"/>
                <a:ea typeface="Arial"/>
                <a:cs typeface="Arial"/>
                <a:sym typeface="Arial"/>
              </a:defRPr>
            </a:lvl6pPr>
            <a:lvl7pPr marL="0" marR="0" lvl="6" indent="0" algn="r" rtl="0">
              <a:spcBef>
                <a:spcPts val="0"/>
              </a:spcBef>
              <a:buNone/>
              <a:defRPr sz="1400">
                <a:solidFill>
                  <a:schemeClr val="dk1"/>
                </a:solidFill>
                <a:latin typeface="Arial"/>
                <a:ea typeface="Arial"/>
                <a:cs typeface="Arial"/>
                <a:sym typeface="Arial"/>
              </a:defRPr>
            </a:lvl7pPr>
            <a:lvl8pPr marL="0" marR="0" lvl="7" indent="0" algn="r" rtl="0">
              <a:spcBef>
                <a:spcPts val="0"/>
              </a:spcBef>
              <a:buNone/>
              <a:defRPr sz="1400">
                <a:solidFill>
                  <a:schemeClr val="dk1"/>
                </a:solidFill>
                <a:latin typeface="Arial"/>
                <a:ea typeface="Arial"/>
                <a:cs typeface="Arial"/>
                <a:sym typeface="Arial"/>
              </a:defRPr>
            </a:lvl8pPr>
            <a:lvl9pPr marL="0" marR="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140" name="Google Shape;140;p21"/>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lt1"/>
              </a:buClr>
              <a:buSzPts val="2400"/>
              <a:buFont typeface="Verdana"/>
              <a:buNone/>
              <a:defRPr sz="2400" b="1" i="1" u="none" strike="noStrike" cap="none">
                <a:solidFill>
                  <a:srgbClr val="0F5494"/>
                </a:solidFill>
                <a:latin typeface="Verdana"/>
                <a:ea typeface="Verdana"/>
                <a:cs typeface="Verdana"/>
                <a:sym typeface="Verdana"/>
              </a:defRPr>
            </a:lvl1pPr>
            <a:lvl2pPr marL="914400" marR="0" lvl="1" indent="-228600" algn="l" rtl="0">
              <a:spcBef>
                <a:spcPts val="400"/>
              </a:spcBef>
              <a:spcAft>
                <a:spcPts val="0"/>
              </a:spcAft>
              <a:buClr>
                <a:srgbClr val="009FBA"/>
              </a:buClr>
              <a:buSzPts val="2000"/>
              <a:buFont typeface="Verdana"/>
              <a:buNone/>
              <a:defRPr sz="2000" b="1" i="0" u="none" strike="noStrike" cap="none">
                <a:solidFill>
                  <a:srgbClr val="0F5494"/>
                </a:solidFill>
                <a:latin typeface="Verdana"/>
                <a:ea typeface="Verdana"/>
                <a:cs typeface="Verdana"/>
                <a:sym typeface="Verdana"/>
              </a:defRPr>
            </a:lvl2pPr>
            <a:lvl3pPr marL="1371600" marR="0" lvl="2" indent="-228600" algn="l" rtl="0">
              <a:spcBef>
                <a:spcPts val="360"/>
              </a:spcBef>
              <a:spcAft>
                <a:spcPts val="0"/>
              </a:spcAft>
              <a:buClr>
                <a:srgbClr val="0F5494"/>
              </a:buClr>
              <a:buSzPts val="1800"/>
              <a:buFont typeface="Verdana"/>
              <a:buNone/>
              <a:defRPr sz="1800" b="1" i="0" u="none" strike="noStrike" cap="none">
                <a:solidFill>
                  <a:srgbClr val="0F5494"/>
                </a:solidFill>
                <a:latin typeface="Verdana"/>
                <a:ea typeface="Verdana"/>
                <a:cs typeface="Verdana"/>
                <a:sym typeface="Verdana"/>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41" name="Google Shape;141;p2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360"/>
              </a:spcBef>
              <a:spcAft>
                <a:spcPts val="0"/>
              </a:spcAft>
              <a:buSzPts val="1400"/>
              <a:buNone/>
              <a:defRPr sz="1800" b="0" i="0" u="none" strike="noStrike" cap="none">
                <a:solidFill>
                  <a:srgbClr val="0F5494"/>
                </a:solidFill>
                <a:latin typeface="Verdana"/>
                <a:ea typeface="Verdana"/>
                <a:cs typeface="Verdana"/>
                <a:sym typeface="Verdana"/>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2" name="Google Shape;142;p21"/>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lt1"/>
              </a:buClr>
              <a:buSzPts val="2400"/>
              <a:buFont typeface="Verdana"/>
              <a:buNone/>
              <a:defRPr sz="2400" b="1" i="1" u="none" strike="noStrike" cap="none">
                <a:solidFill>
                  <a:srgbClr val="0F5494"/>
                </a:solidFill>
                <a:latin typeface="Verdana"/>
                <a:ea typeface="Verdana"/>
                <a:cs typeface="Verdana"/>
                <a:sym typeface="Verdana"/>
              </a:defRPr>
            </a:lvl1pPr>
            <a:lvl2pPr marL="914400" marR="0" lvl="1" indent="-228600" algn="l" rtl="0">
              <a:spcBef>
                <a:spcPts val="400"/>
              </a:spcBef>
              <a:spcAft>
                <a:spcPts val="0"/>
              </a:spcAft>
              <a:buClr>
                <a:srgbClr val="009FBA"/>
              </a:buClr>
              <a:buSzPts val="2000"/>
              <a:buFont typeface="Verdana"/>
              <a:buNone/>
              <a:defRPr sz="2000" b="1" i="0" u="none" strike="noStrike" cap="none">
                <a:solidFill>
                  <a:srgbClr val="0F5494"/>
                </a:solidFill>
                <a:latin typeface="Verdana"/>
                <a:ea typeface="Verdana"/>
                <a:cs typeface="Verdana"/>
                <a:sym typeface="Verdana"/>
              </a:defRPr>
            </a:lvl2pPr>
            <a:lvl3pPr marL="1371600" marR="0" lvl="2" indent="-228600" algn="l" rtl="0">
              <a:spcBef>
                <a:spcPts val="360"/>
              </a:spcBef>
              <a:spcAft>
                <a:spcPts val="0"/>
              </a:spcAft>
              <a:buClr>
                <a:srgbClr val="0F5494"/>
              </a:buClr>
              <a:buSzPts val="1800"/>
              <a:buFont typeface="Verdana"/>
              <a:buNone/>
              <a:defRPr sz="1800" b="1" i="0" u="none" strike="noStrike" cap="none">
                <a:solidFill>
                  <a:srgbClr val="0F5494"/>
                </a:solidFill>
                <a:latin typeface="Verdana"/>
                <a:ea typeface="Verdana"/>
                <a:cs typeface="Verdana"/>
                <a:sym typeface="Verdana"/>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43" name="Google Shape;143;p21"/>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360"/>
              </a:spcBef>
              <a:spcAft>
                <a:spcPts val="0"/>
              </a:spcAft>
              <a:buSzPts val="1400"/>
              <a:buNone/>
              <a:defRPr sz="1800" b="0" i="0" u="none" strike="noStrike" cap="none">
                <a:solidFill>
                  <a:srgbClr val="0F5494"/>
                </a:solidFill>
                <a:latin typeface="Verdana"/>
                <a:ea typeface="Verdana"/>
                <a:cs typeface="Verdana"/>
                <a:sym typeface="Verdana"/>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4" name="Google Shape;144;p2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5" name="Google Shape;145;p2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6" name="Google Shape;146;p2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a:ea typeface="Arial"/>
                <a:cs typeface="Arial"/>
                <a:sym typeface="Arial"/>
              </a:defRPr>
            </a:lvl1pPr>
            <a:lvl2pPr marL="0" marR="0" lvl="1" indent="0" algn="r" rtl="0">
              <a:spcBef>
                <a:spcPts val="0"/>
              </a:spcBef>
              <a:buNone/>
              <a:defRPr sz="1400">
                <a:solidFill>
                  <a:schemeClr val="dk1"/>
                </a:solidFill>
                <a:latin typeface="Arial"/>
                <a:ea typeface="Arial"/>
                <a:cs typeface="Arial"/>
                <a:sym typeface="Arial"/>
              </a:defRPr>
            </a:lvl2pPr>
            <a:lvl3pPr marL="0" marR="0" lvl="2" indent="0" algn="r" rtl="0">
              <a:spcBef>
                <a:spcPts val="0"/>
              </a:spcBef>
              <a:buNone/>
              <a:defRPr sz="1400">
                <a:solidFill>
                  <a:schemeClr val="dk1"/>
                </a:solidFill>
                <a:latin typeface="Arial"/>
                <a:ea typeface="Arial"/>
                <a:cs typeface="Arial"/>
                <a:sym typeface="Arial"/>
              </a:defRPr>
            </a:lvl3pPr>
            <a:lvl4pPr marL="0" marR="0" lvl="3" indent="0" algn="r" rtl="0">
              <a:spcBef>
                <a:spcPts val="0"/>
              </a:spcBef>
              <a:buNone/>
              <a:defRPr sz="1400">
                <a:solidFill>
                  <a:schemeClr val="dk1"/>
                </a:solidFill>
                <a:latin typeface="Arial"/>
                <a:ea typeface="Arial"/>
                <a:cs typeface="Arial"/>
                <a:sym typeface="Arial"/>
              </a:defRPr>
            </a:lvl4pPr>
            <a:lvl5pPr marL="0" marR="0" lvl="4" indent="0" algn="r" rtl="0">
              <a:spcBef>
                <a:spcPts val="0"/>
              </a:spcBef>
              <a:buNone/>
              <a:defRPr sz="1400">
                <a:solidFill>
                  <a:schemeClr val="dk1"/>
                </a:solidFill>
                <a:latin typeface="Arial"/>
                <a:ea typeface="Arial"/>
                <a:cs typeface="Arial"/>
                <a:sym typeface="Arial"/>
              </a:defRPr>
            </a:lvl5pPr>
            <a:lvl6pPr marL="0" marR="0" lvl="5" indent="0" algn="r" rtl="0">
              <a:spcBef>
                <a:spcPts val="0"/>
              </a:spcBef>
              <a:buNone/>
              <a:defRPr sz="1400">
                <a:solidFill>
                  <a:schemeClr val="dk1"/>
                </a:solidFill>
                <a:latin typeface="Arial"/>
                <a:ea typeface="Arial"/>
                <a:cs typeface="Arial"/>
                <a:sym typeface="Arial"/>
              </a:defRPr>
            </a:lvl6pPr>
            <a:lvl7pPr marL="0" marR="0" lvl="6" indent="0" algn="r" rtl="0">
              <a:spcBef>
                <a:spcPts val="0"/>
              </a:spcBef>
              <a:buNone/>
              <a:defRPr sz="1400">
                <a:solidFill>
                  <a:schemeClr val="dk1"/>
                </a:solidFill>
                <a:latin typeface="Arial"/>
                <a:ea typeface="Arial"/>
                <a:cs typeface="Arial"/>
                <a:sym typeface="Arial"/>
              </a:defRPr>
            </a:lvl7pPr>
            <a:lvl8pPr marL="0" marR="0" lvl="7" indent="0" algn="r" rtl="0">
              <a:spcBef>
                <a:spcPts val="0"/>
              </a:spcBef>
              <a:buNone/>
              <a:defRPr sz="1400">
                <a:solidFill>
                  <a:schemeClr val="dk1"/>
                </a:solidFill>
                <a:latin typeface="Arial"/>
                <a:ea typeface="Arial"/>
                <a:cs typeface="Arial"/>
                <a:sym typeface="Arial"/>
              </a:defRPr>
            </a:lvl8pPr>
            <a:lvl9pPr marL="0" marR="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527051" y="1339850"/>
            <a:ext cx="10972800" cy="9366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149" name="Google Shape;149;p2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50" name="Google Shape;150;p2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51" name="Google Shape;151;p2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a:ea typeface="Arial"/>
                <a:cs typeface="Arial"/>
                <a:sym typeface="Arial"/>
              </a:defRPr>
            </a:lvl1pPr>
            <a:lvl2pPr marL="0" marR="0" lvl="1" indent="0" algn="r" rtl="0">
              <a:spcBef>
                <a:spcPts val="0"/>
              </a:spcBef>
              <a:buNone/>
              <a:defRPr sz="1400">
                <a:solidFill>
                  <a:schemeClr val="dk1"/>
                </a:solidFill>
                <a:latin typeface="Arial"/>
                <a:ea typeface="Arial"/>
                <a:cs typeface="Arial"/>
                <a:sym typeface="Arial"/>
              </a:defRPr>
            </a:lvl2pPr>
            <a:lvl3pPr marL="0" marR="0" lvl="2" indent="0" algn="r" rtl="0">
              <a:spcBef>
                <a:spcPts val="0"/>
              </a:spcBef>
              <a:buNone/>
              <a:defRPr sz="1400">
                <a:solidFill>
                  <a:schemeClr val="dk1"/>
                </a:solidFill>
                <a:latin typeface="Arial"/>
                <a:ea typeface="Arial"/>
                <a:cs typeface="Arial"/>
                <a:sym typeface="Arial"/>
              </a:defRPr>
            </a:lvl3pPr>
            <a:lvl4pPr marL="0" marR="0" lvl="3" indent="0" algn="r" rtl="0">
              <a:spcBef>
                <a:spcPts val="0"/>
              </a:spcBef>
              <a:buNone/>
              <a:defRPr sz="1400">
                <a:solidFill>
                  <a:schemeClr val="dk1"/>
                </a:solidFill>
                <a:latin typeface="Arial"/>
                <a:ea typeface="Arial"/>
                <a:cs typeface="Arial"/>
                <a:sym typeface="Arial"/>
              </a:defRPr>
            </a:lvl4pPr>
            <a:lvl5pPr marL="0" marR="0" lvl="4" indent="0" algn="r" rtl="0">
              <a:spcBef>
                <a:spcPts val="0"/>
              </a:spcBef>
              <a:buNone/>
              <a:defRPr sz="1400">
                <a:solidFill>
                  <a:schemeClr val="dk1"/>
                </a:solidFill>
                <a:latin typeface="Arial"/>
                <a:ea typeface="Arial"/>
                <a:cs typeface="Arial"/>
                <a:sym typeface="Arial"/>
              </a:defRPr>
            </a:lvl5pPr>
            <a:lvl6pPr marL="0" marR="0" lvl="5" indent="0" algn="r" rtl="0">
              <a:spcBef>
                <a:spcPts val="0"/>
              </a:spcBef>
              <a:buNone/>
              <a:defRPr sz="1400">
                <a:solidFill>
                  <a:schemeClr val="dk1"/>
                </a:solidFill>
                <a:latin typeface="Arial"/>
                <a:ea typeface="Arial"/>
                <a:cs typeface="Arial"/>
                <a:sym typeface="Arial"/>
              </a:defRPr>
            </a:lvl6pPr>
            <a:lvl7pPr marL="0" marR="0" lvl="6" indent="0" algn="r" rtl="0">
              <a:spcBef>
                <a:spcPts val="0"/>
              </a:spcBef>
              <a:buNone/>
              <a:defRPr sz="1400">
                <a:solidFill>
                  <a:schemeClr val="dk1"/>
                </a:solidFill>
                <a:latin typeface="Arial"/>
                <a:ea typeface="Arial"/>
                <a:cs typeface="Arial"/>
                <a:sym typeface="Arial"/>
              </a:defRPr>
            </a:lvl7pPr>
            <a:lvl8pPr marL="0" marR="0" lvl="7" indent="0" algn="r" rtl="0">
              <a:spcBef>
                <a:spcPts val="0"/>
              </a:spcBef>
              <a:buNone/>
              <a:defRPr sz="1400">
                <a:solidFill>
                  <a:schemeClr val="dk1"/>
                </a:solidFill>
                <a:latin typeface="Arial"/>
                <a:ea typeface="Arial"/>
                <a:cs typeface="Arial"/>
                <a:sym typeface="Arial"/>
              </a:defRPr>
            </a:lvl8pPr>
            <a:lvl9pPr marL="0" marR="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2"/>
        <p:cNvGrpSpPr/>
        <p:nvPr/>
      </p:nvGrpSpPr>
      <p:grpSpPr>
        <a:xfrm>
          <a:off x="0" y="0"/>
          <a:ext cx="0" cy="0"/>
          <a:chOff x="0" y="0"/>
          <a:chExt cx="0" cy="0"/>
        </a:xfrm>
      </p:grpSpPr>
      <p:sp>
        <p:nvSpPr>
          <p:cNvPr id="153" name="Google Shape;153;p2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54" name="Google Shape;154;p2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55" name="Google Shape;155;p2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a:ea typeface="Arial"/>
                <a:cs typeface="Arial"/>
                <a:sym typeface="Arial"/>
              </a:defRPr>
            </a:lvl1pPr>
            <a:lvl2pPr marL="0" marR="0" lvl="1" indent="0" algn="r" rtl="0">
              <a:spcBef>
                <a:spcPts val="0"/>
              </a:spcBef>
              <a:buNone/>
              <a:defRPr sz="1400">
                <a:solidFill>
                  <a:schemeClr val="dk1"/>
                </a:solidFill>
                <a:latin typeface="Arial"/>
                <a:ea typeface="Arial"/>
                <a:cs typeface="Arial"/>
                <a:sym typeface="Arial"/>
              </a:defRPr>
            </a:lvl2pPr>
            <a:lvl3pPr marL="0" marR="0" lvl="2" indent="0" algn="r" rtl="0">
              <a:spcBef>
                <a:spcPts val="0"/>
              </a:spcBef>
              <a:buNone/>
              <a:defRPr sz="1400">
                <a:solidFill>
                  <a:schemeClr val="dk1"/>
                </a:solidFill>
                <a:latin typeface="Arial"/>
                <a:ea typeface="Arial"/>
                <a:cs typeface="Arial"/>
                <a:sym typeface="Arial"/>
              </a:defRPr>
            </a:lvl3pPr>
            <a:lvl4pPr marL="0" marR="0" lvl="3" indent="0" algn="r" rtl="0">
              <a:spcBef>
                <a:spcPts val="0"/>
              </a:spcBef>
              <a:buNone/>
              <a:defRPr sz="1400">
                <a:solidFill>
                  <a:schemeClr val="dk1"/>
                </a:solidFill>
                <a:latin typeface="Arial"/>
                <a:ea typeface="Arial"/>
                <a:cs typeface="Arial"/>
                <a:sym typeface="Arial"/>
              </a:defRPr>
            </a:lvl4pPr>
            <a:lvl5pPr marL="0" marR="0" lvl="4" indent="0" algn="r" rtl="0">
              <a:spcBef>
                <a:spcPts val="0"/>
              </a:spcBef>
              <a:buNone/>
              <a:defRPr sz="1400">
                <a:solidFill>
                  <a:schemeClr val="dk1"/>
                </a:solidFill>
                <a:latin typeface="Arial"/>
                <a:ea typeface="Arial"/>
                <a:cs typeface="Arial"/>
                <a:sym typeface="Arial"/>
              </a:defRPr>
            </a:lvl5pPr>
            <a:lvl6pPr marL="0" marR="0" lvl="5" indent="0" algn="r" rtl="0">
              <a:spcBef>
                <a:spcPts val="0"/>
              </a:spcBef>
              <a:buNone/>
              <a:defRPr sz="1400">
                <a:solidFill>
                  <a:schemeClr val="dk1"/>
                </a:solidFill>
                <a:latin typeface="Arial"/>
                <a:ea typeface="Arial"/>
                <a:cs typeface="Arial"/>
                <a:sym typeface="Arial"/>
              </a:defRPr>
            </a:lvl6pPr>
            <a:lvl7pPr marL="0" marR="0" lvl="6" indent="0" algn="r" rtl="0">
              <a:spcBef>
                <a:spcPts val="0"/>
              </a:spcBef>
              <a:buNone/>
              <a:defRPr sz="1400">
                <a:solidFill>
                  <a:schemeClr val="dk1"/>
                </a:solidFill>
                <a:latin typeface="Arial"/>
                <a:ea typeface="Arial"/>
                <a:cs typeface="Arial"/>
                <a:sym typeface="Arial"/>
              </a:defRPr>
            </a:lvl7pPr>
            <a:lvl8pPr marL="0" marR="0" lvl="7" indent="0" algn="r" rtl="0">
              <a:spcBef>
                <a:spcPts val="0"/>
              </a:spcBef>
              <a:buNone/>
              <a:defRPr sz="1400">
                <a:solidFill>
                  <a:schemeClr val="dk1"/>
                </a:solidFill>
                <a:latin typeface="Arial"/>
                <a:ea typeface="Arial"/>
                <a:cs typeface="Arial"/>
                <a:sym typeface="Arial"/>
              </a:defRPr>
            </a:lvl8pPr>
            <a:lvl9pPr marL="0" marR="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158" name="Google Shape;158;p24"/>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Verdana"/>
              <a:buChar char="•"/>
              <a:defRPr sz="3200" b="0" i="1" u="none" strike="noStrike" cap="none">
                <a:solidFill>
                  <a:srgbClr val="0F5494"/>
                </a:solidFill>
                <a:latin typeface="Verdana"/>
                <a:ea typeface="Verdana"/>
                <a:cs typeface="Verdana"/>
                <a:sym typeface="Verdana"/>
              </a:defRPr>
            </a:lvl1pPr>
            <a:lvl2pPr marL="914400" marR="0" lvl="1" indent="-406400" algn="l" rtl="0">
              <a:spcBef>
                <a:spcPts val="560"/>
              </a:spcBef>
              <a:spcAft>
                <a:spcPts val="0"/>
              </a:spcAft>
              <a:buClr>
                <a:srgbClr val="009FBA"/>
              </a:buClr>
              <a:buSzPts val="2800"/>
              <a:buFont typeface="Verdana"/>
              <a:buChar char="•"/>
              <a:defRPr sz="2800" b="1" i="0" u="none" strike="noStrike" cap="none">
                <a:solidFill>
                  <a:srgbClr val="0F5494"/>
                </a:solidFill>
                <a:latin typeface="Verdana"/>
                <a:ea typeface="Verdana"/>
                <a:cs typeface="Verdana"/>
                <a:sym typeface="Verdana"/>
              </a:defRPr>
            </a:lvl2pPr>
            <a:lvl3pPr marL="1371600" marR="0" lvl="2" indent="-228600" algn="l" rtl="0">
              <a:spcBef>
                <a:spcPts val="480"/>
              </a:spcBef>
              <a:spcAft>
                <a:spcPts val="0"/>
              </a:spcAft>
              <a:buSzPts val="1400"/>
              <a:buNone/>
              <a:defRPr sz="2400" b="0" i="0" u="none" strike="noStrike" cap="none">
                <a:solidFill>
                  <a:srgbClr val="0F5494"/>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9" name="Google Shape;159;p24"/>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lt1"/>
              </a:buClr>
              <a:buSzPts val="1400"/>
              <a:buFont typeface="Verdana"/>
              <a:buNone/>
              <a:defRPr sz="1400" b="0" i="1" u="none" strike="noStrike" cap="none">
                <a:solidFill>
                  <a:srgbClr val="0F5494"/>
                </a:solidFill>
                <a:latin typeface="Verdana"/>
                <a:ea typeface="Verdana"/>
                <a:cs typeface="Verdana"/>
                <a:sym typeface="Verdana"/>
              </a:defRPr>
            </a:lvl1pPr>
            <a:lvl2pPr marL="914400" marR="0" lvl="1" indent="-228600" algn="l" rtl="0">
              <a:spcBef>
                <a:spcPts val="240"/>
              </a:spcBef>
              <a:spcAft>
                <a:spcPts val="0"/>
              </a:spcAft>
              <a:buClr>
                <a:srgbClr val="009FBA"/>
              </a:buClr>
              <a:buSzPts val="1200"/>
              <a:buFont typeface="Verdana"/>
              <a:buNone/>
              <a:defRPr sz="1200" b="1" i="0" u="none" strike="noStrike" cap="none">
                <a:solidFill>
                  <a:srgbClr val="0F5494"/>
                </a:solidFill>
                <a:latin typeface="Verdana"/>
                <a:ea typeface="Verdana"/>
                <a:cs typeface="Verdana"/>
                <a:sym typeface="Verdana"/>
              </a:defRPr>
            </a:lvl2pPr>
            <a:lvl3pPr marL="1371600" marR="0" lvl="2" indent="-228600" algn="l" rtl="0">
              <a:spcBef>
                <a:spcPts val="200"/>
              </a:spcBef>
              <a:spcAft>
                <a:spcPts val="0"/>
              </a:spcAft>
              <a:buClr>
                <a:srgbClr val="0F5494"/>
              </a:buClr>
              <a:buSzPts val="1000"/>
              <a:buFont typeface="Verdana"/>
              <a:buNone/>
              <a:defRPr sz="1000" b="0" i="0" u="none" strike="noStrike" cap="none">
                <a:solidFill>
                  <a:srgbClr val="0F5494"/>
                </a:solidFill>
                <a:latin typeface="Verdana"/>
                <a:ea typeface="Verdana"/>
                <a:cs typeface="Verdana"/>
                <a:sym typeface="Verdana"/>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60" name="Google Shape;160;p2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61" name="Google Shape;161;p2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62" name="Google Shape;162;p2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a:ea typeface="Arial"/>
                <a:cs typeface="Arial"/>
                <a:sym typeface="Arial"/>
              </a:defRPr>
            </a:lvl1pPr>
            <a:lvl2pPr marL="0" marR="0" lvl="1" indent="0" algn="r" rtl="0">
              <a:spcBef>
                <a:spcPts val="0"/>
              </a:spcBef>
              <a:buNone/>
              <a:defRPr sz="1400">
                <a:solidFill>
                  <a:schemeClr val="dk1"/>
                </a:solidFill>
                <a:latin typeface="Arial"/>
                <a:ea typeface="Arial"/>
                <a:cs typeface="Arial"/>
                <a:sym typeface="Arial"/>
              </a:defRPr>
            </a:lvl2pPr>
            <a:lvl3pPr marL="0" marR="0" lvl="2" indent="0" algn="r" rtl="0">
              <a:spcBef>
                <a:spcPts val="0"/>
              </a:spcBef>
              <a:buNone/>
              <a:defRPr sz="1400">
                <a:solidFill>
                  <a:schemeClr val="dk1"/>
                </a:solidFill>
                <a:latin typeface="Arial"/>
                <a:ea typeface="Arial"/>
                <a:cs typeface="Arial"/>
                <a:sym typeface="Arial"/>
              </a:defRPr>
            </a:lvl3pPr>
            <a:lvl4pPr marL="0" marR="0" lvl="3" indent="0" algn="r" rtl="0">
              <a:spcBef>
                <a:spcPts val="0"/>
              </a:spcBef>
              <a:buNone/>
              <a:defRPr sz="1400">
                <a:solidFill>
                  <a:schemeClr val="dk1"/>
                </a:solidFill>
                <a:latin typeface="Arial"/>
                <a:ea typeface="Arial"/>
                <a:cs typeface="Arial"/>
                <a:sym typeface="Arial"/>
              </a:defRPr>
            </a:lvl4pPr>
            <a:lvl5pPr marL="0" marR="0" lvl="4" indent="0" algn="r" rtl="0">
              <a:spcBef>
                <a:spcPts val="0"/>
              </a:spcBef>
              <a:buNone/>
              <a:defRPr sz="1400">
                <a:solidFill>
                  <a:schemeClr val="dk1"/>
                </a:solidFill>
                <a:latin typeface="Arial"/>
                <a:ea typeface="Arial"/>
                <a:cs typeface="Arial"/>
                <a:sym typeface="Arial"/>
              </a:defRPr>
            </a:lvl5pPr>
            <a:lvl6pPr marL="0" marR="0" lvl="5" indent="0" algn="r" rtl="0">
              <a:spcBef>
                <a:spcPts val="0"/>
              </a:spcBef>
              <a:buNone/>
              <a:defRPr sz="1400">
                <a:solidFill>
                  <a:schemeClr val="dk1"/>
                </a:solidFill>
                <a:latin typeface="Arial"/>
                <a:ea typeface="Arial"/>
                <a:cs typeface="Arial"/>
                <a:sym typeface="Arial"/>
              </a:defRPr>
            </a:lvl6pPr>
            <a:lvl7pPr marL="0" marR="0" lvl="6" indent="0" algn="r" rtl="0">
              <a:spcBef>
                <a:spcPts val="0"/>
              </a:spcBef>
              <a:buNone/>
              <a:defRPr sz="1400">
                <a:solidFill>
                  <a:schemeClr val="dk1"/>
                </a:solidFill>
                <a:latin typeface="Arial"/>
                <a:ea typeface="Arial"/>
                <a:cs typeface="Arial"/>
                <a:sym typeface="Arial"/>
              </a:defRPr>
            </a:lvl7pPr>
            <a:lvl8pPr marL="0" marR="0" lvl="7" indent="0" algn="r" rtl="0">
              <a:spcBef>
                <a:spcPts val="0"/>
              </a:spcBef>
              <a:buNone/>
              <a:defRPr sz="1400">
                <a:solidFill>
                  <a:schemeClr val="dk1"/>
                </a:solidFill>
                <a:latin typeface="Arial"/>
                <a:ea typeface="Arial"/>
                <a:cs typeface="Arial"/>
                <a:sym typeface="Arial"/>
              </a:defRPr>
            </a:lvl8pPr>
            <a:lvl9pPr marL="0" marR="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165" name="Google Shape;165;p25"/>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lt1"/>
              </a:buClr>
              <a:buSzPts val="3200"/>
              <a:buFont typeface="Verdana"/>
              <a:buNone/>
              <a:defRPr sz="3200" b="0" i="1" u="none" strike="noStrike" cap="none">
                <a:solidFill>
                  <a:srgbClr val="0F5494"/>
                </a:solidFill>
                <a:latin typeface="Verdana"/>
                <a:ea typeface="Verdana"/>
                <a:cs typeface="Verdana"/>
                <a:sym typeface="Verdana"/>
              </a:defRPr>
            </a:lvl1pPr>
            <a:lvl2pPr marR="0" lvl="1" algn="l" rtl="0">
              <a:spcBef>
                <a:spcPts val="560"/>
              </a:spcBef>
              <a:spcAft>
                <a:spcPts val="0"/>
              </a:spcAft>
              <a:buClr>
                <a:srgbClr val="009FBA"/>
              </a:buClr>
              <a:buSzPts val="2800"/>
              <a:buFont typeface="Verdana"/>
              <a:buNone/>
              <a:defRPr sz="2800" b="1" i="0" u="none" strike="noStrike" cap="none">
                <a:solidFill>
                  <a:srgbClr val="0F5494"/>
                </a:solidFill>
                <a:latin typeface="Verdana"/>
                <a:ea typeface="Verdana"/>
                <a:cs typeface="Verdana"/>
                <a:sym typeface="Verdana"/>
              </a:defRPr>
            </a:lvl2pPr>
            <a:lvl3pPr marR="0" lvl="2" algn="l" rtl="0">
              <a:spcBef>
                <a:spcPts val="480"/>
              </a:spcBef>
              <a:spcAft>
                <a:spcPts val="0"/>
              </a:spcAft>
              <a:buClr>
                <a:srgbClr val="0F5494"/>
              </a:buClr>
              <a:buSzPts val="2400"/>
              <a:buFont typeface="Verdana"/>
              <a:buNone/>
              <a:defRPr sz="2400" b="0" i="0" u="none" strike="noStrike" cap="none">
                <a:solidFill>
                  <a:srgbClr val="0F5494"/>
                </a:solidFill>
                <a:latin typeface="Verdana"/>
                <a:ea typeface="Verdana"/>
                <a:cs typeface="Verdana"/>
                <a:sym typeface="Verdan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66" name="Google Shape;166;p25"/>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lt1"/>
              </a:buClr>
              <a:buSzPts val="1400"/>
              <a:buFont typeface="Verdana"/>
              <a:buNone/>
              <a:defRPr sz="1400" b="0" i="1" u="none" strike="noStrike" cap="none">
                <a:solidFill>
                  <a:srgbClr val="0F5494"/>
                </a:solidFill>
                <a:latin typeface="Verdana"/>
                <a:ea typeface="Verdana"/>
                <a:cs typeface="Verdana"/>
                <a:sym typeface="Verdana"/>
              </a:defRPr>
            </a:lvl1pPr>
            <a:lvl2pPr marL="914400" marR="0" lvl="1" indent="-228600" algn="l" rtl="0">
              <a:spcBef>
                <a:spcPts val="240"/>
              </a:spcBef>
              <a:spcAft>
                <a:spcPts val="0"/>
              </a:spcAft>
              <a:buClr>
                <a:srgbClr val="009FBA"/>
              </a:buClr>
              <a:buSzPts val="1200"/>
              <a:buFont typeface="Verdana"/>
              <a:buNone/>
              <a:defRPr sz="1200" b="1" i="0" u="none" strike="noStrike" cap="none">
                <a:solidFill>
                  <a:srgbClr val="0F5494"/>
                </a:solidFill>
                <a:latin typeface="Verdana"/>
                <a:ea typeface="Verdana"/>
                <a:cs typeface="Verdana"/>
                <a:sym typeface="Verdana"/>
              </a:defRPr>
            </a:lvl2pPr>
            <a:lvl3pPr marL="1371600" marR="0" lvl="2" indent="-228600" algn="l" rtl="0">
              <a:spcBef>
                <a:spcPts val="200"/>
              </a:spcBef>
              <a:spcAft>
                <a:spcPts val="0"/>
              </a:spcAft>
              <a:buClr>
                <a:srgbClr val="0F5494"/>
              </a:buClr>
              <a:buSzPts val="1000"/>
              <a:buFont typeface="Verdana"/>
              <a:buNone/>
              <a:defRPr sz="1000" b="0" i="0" u="none" strike="noStrike" cap="none">
                <a:solidFill>
                  <a:srgbClr val="0F5494"/>
                </a:solidFill>
                <a:latin typeface="Verdana"/>
                <a:ea typeface="Verdana"/>
                <a:cs typeface="Verdana"/>
                <a:sym typeface="Verdana"/>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67" name="Google Shape;167;p2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68" name="Google Shape;168;p2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69" name="Google Shape;169;p2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a:ea typeface="Arial"/>
                <a:cs typeface="Arial"/>
                <a:sym typeface="Arial"/>
              </a:defRPr>
            </a:lvl1pPr>
            <a:lvl2pPr marL="0" marR="0" lvl="1" indent="0" algn="r" rtl="0">
              <a:spcBef>
                <a:spcPts val="0"/>
              </a:spcBef>
              <a:buNone/>
              <a:defRPr sz="1400">
                <a:solidFill>
                  <a:schemeClr val="dk1"/>
                </a:solidFill>
                <a:latin typeface="Arial"/>
                <a:ea typeface="Arial"/>
                <a:cs typeface="Arial"/>
                <a:sym typeface="Arial"/>
              </a:defRPr>
            </a:lvl2pPr>
            <a:lvl3pPr marL="0" marR="0" lvl="2" indent="0" algn="r" rtl="0">
              <a:spcBef>
                <a:spcPts val="0"/>
              </a:spcBef>
              <a:buNone/>
              <a:defRPr sz="1400">
                <a:solidFill>
                  <a:schemeClr val="dk1"/>
                </a:solidFill>
                <a:latin typeface="Arial"/>
                <a:ea typeface="Arial"/>
                <a:cs typeface="Arial"/>
                <a:sym typeface="Arial"/>
              </a:defRPr>
            </a:lvl3pPr>
            <a:lvl4pPr marL="0" marR="0" lvl="3" indent="0" algn="r" rtl="0">
              <a:spcBef>
                <a:spcPts val="0"/>
              </a:spcBef>
              <a:buNone/>
              <a:defRPr sz="1400">
                <a:solidFill>
                  <a:schemeClr val="dk1"/>
                </a:solidFill>
                <a:latin typeface="Arial"/>
                <a:ea typeface="Arial"/>
                <a:cs typeface="Arial"/>
                <a:sym typeface="Arial"/>
              </a:defRPr>
            </a:lvl4pPr>
            <a:lvl5pPr marL="0" marR="0" lvl="4" indent="0" algn="r" rtl="0">
              <a:spcBef>
                <a:spcPts val="0"/>
              </a:spcBef>
              <a:buNone/>
              <a:defRPr sz="1400">
                <a:solidFill>
                  <a:schemeClr val="dk1"/>
                </a:solidFill>
                <a:latin typeface="Arial"/>
                <a:ea typeface="Arial"/>
                <a:cs typeface="Arial"/>
                <a:sym typeface="Arial"/>
              </a:defRPr>
            </a:lvl5pPr>
            <a:lvl6pPr marL="0" marR="0" lvl="5" indent="0" algn="r" rtl="0">
              <a:spcBef>
                <a:spcPts val="0"/>
              </a:spcBef>
              <a:buNone/>
              <a:defRPr sz="1400">
                <a:solidFill>
                  <a:schemeClr val="dk1"/>
                </a:solidFill>
                <a:latin typeface="Arial"/>
                <a:ea typeface="Arial"/>
                <a:cs typeface="Arial"/>
                <a:sym typeface="Arial"/>
              </a:defRPr>
            </a:lvl6pPr>
            <a:lvl7pPr marL="0" marR="0" lvl="6" indent="0" algn="r" rtl="0">
              <a:spcBef>
                <a:spcPts val="0"/>
              </a:spcBef>
              <a:buNone/>
              <a:defRPr sz="1400">
                <a:solidFill>
                  <a:schemeClr val="dk1"/>
                </a:solidFill>
                <a:latin typeface="Arial"/>
                <a:ea typeface="Arial"/>
                <a:cs typeface="Arial"/>
                <a:sym typeface="Arial"/>
              </a:defRPr>
            </a:lvl7pPr>
            <a:lvl8pPr marL="0" marR="0" lvl="7" indent="0" algn="r" rtl="0">
              <a:spcBef>
                <a:spcPts val="0"/>
              </a:spcBef>
              <a:buNone/>
              <a:defRPr sz="1400">
                <a:solidFill>
                  <a:schemeClr val="dk1"/>
                </a:solidFill>
                <a:latin typeface="Arial"/>
                <a:ea typeface="Arial"/>
                <a:cs typeface="Arial"/>
                <a:sym typeface="Arial"/>
              </a:defRPr>
            </a:lvl8pPr>
            <a:lvl9pPr marL="0" marR="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527051" y="1339850"/>
            <a:ext cx="10972800" cy="9366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172" name="Google Shape;172;p26"/>
          <p:cNvSpPr txBox="1">
            <a:spLocks noGrp="1"/>
          </p:cNvSpPr>
          <p:nvPr>
            <p:ph type="body" idx="1"/>
          </p:nvPr>
        </p:nvSpPr>
        <p:spPr>
          <a:xfrm rot="5400000">
            <a:off x="4331494" y="-1229517"/>
            <a:ext cx="3529013" cy="109728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280"/>
              </a:spcBef>
              <a:spcAft>
                <a:spcPts val="0"/>
              </a:spcAft>
              <a:buSzPts val="1400"/>
              <a:buNone/>
              <a:defRPr sz="1400" b="0" i="0" u="none" strike="noStrike" cap="none">
                <a:solidFill>
                  <a:srgbClr val="0F5494"/>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3" name="Google Shape;173;p2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74" name="Google Shape;174;p2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75" name="Google Shape;175;p2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a:ea typeface="Arial"/>
                <a:cs typeface="Arial"/>
                <a:sym typeface="Arial"/>
              </a:defRPr>
            </a:lvl1pPr>
            <a:lvl2pPr marL="0" marR="0" lvl="1" indent="0" algn="r" rtl="0">
              <a:spcBef>
                <a:spcPts val="0"/>
              </a:spcBef>
              <a:buNone/>
              <a:defRPr sz="1400">
                <a:solidFill>
                  <a:schemeClr val="dk1"/>
                </a:solidFill>
                <a:latin typeface="Arial"/>
                <a:ea typeface="Arial"/>
                <a:cs typeface="Arial"/>
                <a:sym typeface="Arial"/>
              </a:defRPr>
            </a:lvl2pPr>
            <a:lvl3pPr marL="0" marR="0" lvl="2" indent="0" algn="r" rtl="0">
              <a:spcBef>
                <a:spcPts val="0"/>
              </a:spcBef>
              <a:buNone/>
              <a:defRPr sz="1400">
                <a:solidFill>
                  <a:schemeClr val="dk1"/>
                </a:solidFill>
                <a:latin typeface="Arial"/>
                <a:ea typeface="Arial"/>
                <a:cs typeface="Arial"/>
                <a:sym typeface="Arial"/>
              </a:defRPr>
            </a:lvl3pPr>
            <a:lvl4pPr marL="0" marR="0" lvl="3" indent="0" algn="r" rtl="0">
              <a:spcBef>
                <a:spcPts val="0"/>
              </a:spcBef>
              <a:buNone/>
              <a:defRPr sz="1400">
                <a:solidFill>
                  <a:schemeClr val="dk1"/>
                </a:solidFill>
                <a:latin typeface="Arial"/>
                <a:ea typeface="Arial"/>
                <a:cs typeface="Arial"/>
                <a:sym typeface="Arial"/>
              </a:defRPr>
            </a:lvl4pPr>
            <a:lvl5pPr marL="0" marR="0" lvl="4" indent="0" algn="r" rtl="0">
              <a:spcBef>
                <a:spcPts val="0"/>
              </a:spcBef>
              <a:buNone/>
              <a:defRPr sz="1400">
                <a:solidFill>
                  <a:schemeClr val="dk1"/>
                </a:solidFill>
                <a:latin typeface="Arial"/>
                <a:ea typeface="Arial"/>
                <a:cs typeface="Arial"/>
                <a:sym typeface="Arial"/>
              </a:defRPr>
            </a:lvl5pPr>
            <a:lvl6pPr marL="0" marR="0" lvl="5" indent="0" algn="r" rtl="0">
              <a:spcBef>
                <a:spcPts val="0"/>
              </a:spcBef>
              <a:buNone/>
              <a:defRPr sz="1400">
                <a:solidFill>
                  <a:schemeClr val="dk1"/>
                </a:solidFill>
                <a:latin typeface="Arial"/>
                <a:ea typeface="Arial"/>
                <a:cs typeface="Arial"/>
                <a:sym typeface="Arial"/>
              </a:defRPr>
            </a:lvl6pPr>
            <a:lvl7pPr marL="0" marR="0" lvl="6" indent="0" algn="r" rtl="0">
              <a:spcBef>
                <a:spcPts val="0"/>
              </a:spcBef>
              <a:buNone/>
              <a:defRPr sz="1400">
                <a:solidFill>
                  <a:schemeClr val="dk1"/>
                </a:solidFill>
                <a:latin typeface="Arial"/>
                <a:ea typeface="Arial"/>
                <a:cs typeface="Arial"/>
                <a:sym typeface="Arial"/>
              </a:defRPr>
            </a:lvl7pPr>
            <a:lvl8pPr marL="0" marR="0" lvl="7" indent="0" algn="r" rtl="0">
              <a:spcBef>
                <a:spcPts val="0"/>
              </a:spcBef>
              <a:buNone/>
              <a:defRPr sz="1400">
                <a:solidFill>
                  <a:schemeClr val="dk1"/>
                </a:solidFill>
                <a:latin typeface="Arial"/>
                <a:ea typeface="Arial"/>
                <a:cs typeface="Arial"/>
                <a:sym typeface="Arial"/>
              </a:defRPr>
            </a:lvl8pPr>
            <a:lvl9pPr marL="0" marR="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rot="5400000">
            <a:off x="7860507" y="2299494"/>
            <a:ext cx="4681538" cy="276224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178" name="Google Shape;178;p27"/>
          <p:cNvSpPr txBox="1">
            <a:spLocks noGrp="1"/>
          </p:cNvSpPr>
          <p:nvPr>
            <p:ph type="body" idx="1"/>
          </p:nvPr>
        </p:nvSpPr>
        <p:spPr>
          <a:xfrm rot="5400000">
            <a:off x="2231232" y="-364331"/>
            <a:ext cx="4681538" cy="80899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280"/>
              </a:spcBef>
              <a:spcAft>
                <a:spcPts val="0"/>
              </a:spcAft>
              <a:buSzPts val="1400"/>
              <a:buNone/>
              <a:defRPr sz="1400" b="0" i="0" u="none" strike="noStrike" cap="none">
                <a:solidFill>
                  <a:srgbClr val="0F5494"/>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9" name="Google Shape;179;p2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80" name="Google Shape;180;p2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81" name="Google Shape;181;p2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a:ea typeface="Arial"/>
                <a:cs typeface="Arial"/>
                <a:sym typeface="Arial"/>
              </a:defRPr>
            </a:lvl1pPr>
            <a:lvl2pPr marL="0" marR="0" lvl="1" indent="0" algn="r" rtl="0">
              <a:spcBef>
                <a:spcPts val="0"/>
              </a:spcBef>
              <a:buNone/>
              <a:defRPr sz="1400">
                <a:solidFill>
                  <a:schemeClr val="dk1"/>
                </a:solidFill>
                <a:latin typeface="Arial"/>
                <a:ea typeface="Arial"/>
                <a:cs typeface="Arial"/>
                <a:sym typeface="Arial"/>
              </a:defRPr>
            </a:lvl2pPr>
            <a:lvl3pPr marL="0" marR="0" lvl="2" indent="0" algn="r" rtl="0">
              <a:spcBef>
                <a:spcPts val="0"/>
              </a:spcBef>
              <a:buNone/>
              <a:defRPr sz="1400">
                <a:solidFill>
                  <a:schemeClr val="dk1"/>
                </a:solidFill>
                <a:latin typeface="Arial"/>
                <a:ea typeface="Arial"/>
                <a:cs typeface="Arial"/>
                <a:sym typeface="Arial"/>
              </a:defRPr>
            </a:lvl3pPr>
            <a:lvl4pPr marL="0" marR="0" lvl="3" indent="0" algn="r" rtl="0">
              <a:spcBef>
                <a:spcPts val="0"/>
              </a:spcBef>
              <a:buNone/>
              <a:defRPr sz="1400">
                <a:solidFill>
                  <a:schemeClr val="dk1"/>
                </a:solidFill>
                <a:latin typeface="Arial"/>
                <a:ea typeface="Arial"/>
                <a:cs typeface="Arial"/>
                <a:sym typeface="Arial"/>
              </a:defRPr>
            </a:lvl4pPr>
            <a:lvl5pPr marL="0" marR="0" lvl="4" indent="0" algn="r" rtl="0">
              <a:spcBef>
                <a:spcPts val="0"/>
              </a:spcBef>
              <a:buNone/>
              <a:defRPr sz="1400">
                <a:solidFill>
                  <a:schemeClr val="dk1"/>
                </a:solidFill>
                <a:latin typeface="Arial"/>
                <a:ea typeface="Arial"/>
                <a:cs typeface="Arial"/>
                <a:sym typeface="Arial"/>
              </a:defRPr>
            </a:lvl5pPr>
            <a:lvl6pPr marL="0" marR="0" lvl="5" indent="0" algn="r" rtl="0">
              <a:spcBef>
                <a:spcPts val="0"/>
              </a:spcBef>
              <a:buNone/>
              <a:defRPr sz="1400">
                <a:solidFill>
                  <a:schemeClr val="dk1"/>
                </a:solidFill>
                <a:latin typeface="Arial"/>
                <a:ea typeface="Arial"/>
                <a:cs typeface="Arial"/>
                <a:sym typeface="Arial"/>
              </a:defRPr>
            </a:lvl6pPr>
            <a:lvl7pPr marL="0" marR="0" lvl="6" indent="0" algn="r" rtl="0">
              <a:spcBef>
                <a:spcPts val="0"/>
              </a:spcBef>
              <a:buNone/>
              <a:defRPr sz="1400">
                <a:solidFill>
                  <a:schemeClr val="dk1"/>
                </a:solidFill>
                <a:latin typeface="Arial"/>
                <a:ea typeface="Arial"/>
                <a:cs typeface="Arial"/>
                <a:sym typeface="Arial"/>
              </a:defRPr>
            </a:lvl7pPr>
            <a:lvl8pPr marL="0" marR="0" lvl="7" indent="0" algn="r" rtl="0">
              <a:spcBef>
                <a:spcPts val="0"/>
              </a:spcBef>
              <a:buNone/>
              <a:defRPr sz="1400">
                <a:solidFill>
                  <a:schemeClr val="dk1"/>
                </a:solidFill>
                <a:latin typeface="Arial"/>
                <a:ea typeface="Arial"/>
                <a:cs typeface="Arial"/>
                <a:sym typeface="Arial"/>
              </a:defRPr>
            </a:lvl8pPr>
            <a:lvl9pPr marL="0" marR="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32"/>
        <p:cNvGrpSpPr/>
        <p:nvPr/>
      </p:nvGrpSpPr>
      <p:grpSpPr>
        <a:xfrm>
          <a:off x="0" y="0"/>
          <a:ext cx="0" cy="0"/>
          <a:chOff x="0" y="0"/>
          <a:chExt cx="0" cy="0"/>
        </a:xfrm>
      </p:grpSpPr>
      <p:sp>
        <p:nvSpPr>
          <p:cNvPr id="33" name="Google Shape;33;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71"/>
        <p:cNvGrpSpPr/>
        <p:nvPr/>
      </p:nvGrpSpPr>
      <p:grpSpPr>
        <a:xfrm>
          <a:off x="0" y="0"/>
          <a:ext cx="0" cy="0"/>
          <a:chOff x="0" y="0"/>
          <a:chExt cx="0" cy="0"/>
        </a:xfrm>
      </p:grpSpPr>
      <p:sp>
        <p:nvSpPr>
          <p:cNvPr id="72" name="Google Shape;7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pic>
        <p:nvPicPr>
          <p:cNvPr id="15" name="Google Shape;15;p1"/>
          <p:cNvPicPr preferRelativeResize="0"/>
          <p:nvPr/>
        </p:nvPicPr>
        <p:blipFill rotWithShape="1">
          <a:blip r:embed="rId4">
            <a:alphaModFix/>
          </a:blip>
          <a:srcRect/>
          <a:stretch/>
        </p:blipFill>
        <p:spPr>
          <a:xfrm>
            <a:off x="-1" y="-2272506"/>
            <a:ext cx="12201525" cy="91511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527051" y="1339850"/>
            <a:ext cx="10972800" cy="9366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R="0" lvl="1"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R="0" lvl="2"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R="0" lvl="3"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R="0" lvl="4"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R="0" lvl="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R="0" lvl="6"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R="0" lvl="7"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R="0" lvl="8"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103" name="Google Shape;103;p16"/>
          <p:cNvSpPr txBox="1">
            <a:spLocks noGrp="1"/>
          </p:cNvSpPr>
          <p:nvPr>
            <p:ph type="body" idx="1"/>
          </p:nvPr>
        </p:nvSpPr>
        <p:spPr>
          <a:xfrm>
            <a:off x="609600" y="2492376"/>
            <a:ext cx="10972800" cy="352901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280"/>
              </a:spcBef>
              <a:spcAft>
                <a:spcPts val="0"/>
              </a:spcAft>
              <a:buSzPts val="1400"/>
              <a:buNone/>
              <a:defRPr sz="1400" b="0" i="0" u="none" strike="noStrike" cap="none">
                <a:solidFill>
                  <a:srgbClr val="0F5494"/>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Google Shape;104;p1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05" name="Google Shape;105;p1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06" name="Google Shape;106;p1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
        <p:nvSpPr>
          <p:cNvPr id="107" name="Google Shape;107;p16"/>
          <p:cNvSpPr/>
          <p:nvPr/>
        </p:nvSpPr>
        <p:spPr>
          <a:xfrm>
            <a:off x="0" y="0"/>
            <a:ext cx="12192000" cy="957263"/>
          </a:xfrm>
          <a:prstGeom prst="rect">
            <a:avLst/>
          </a:prstGeom>
          <a:solidFill>
            <a:srgbClr val="0F5494"/>
          </a:solidFill>
          <a:ln w="9525" cap="flat" cmpd="sng">
            <a:solidFill>
              <a:srgbClr val="0F54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08" name="Google Shape;108;p16"/>
          <p:cNvSpPr/>
          <p:nvPr/>
        </p:nvSpPr>
        <p:spPr>
          <a:xfrm>
            <a:off x="5683251" y="6659564"/>
            <a:ext cx="814916" cy="198437"/>
          </a:xfrm>
          <a:prstGeom prst="rect">
            <a:avLst/>
          </a:prstGeom>
          <a:solidFill>
            <a:srgbClr val="133176"/>
          </a:solidFill>
          <a:ln w="9525" cap="flat" cmpd="sng">
            <a:solidFill>
              <a:srgbClr val="13317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09" name="Google Shape;109;p16" descr="LOGO CE_Vertical_EN_NEG_quadri_HR"/>
          <p:cNvPicPr preferRelativeResize="0"/>
          <p:nvPr/>
        </p:nvPicPr>
        <p:blipFill rotWithShape="1">
          <a:blip r:embed="rId13">
            <a:alphaModFix/>
          </a:blip>
          <a:srcRect/>
          <a:stretch/>
        </p:blipFill>
        <p:spPr>
          <a:xfrm>
            <a:off x="5276851" y="258764"/>
            <a:ext cx="1915583" cy="10048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ctrTitle"/>
          </p:nvPr>
        </p:nvSpPr>
        <p:spPr>
          <a:xfrm>
            <a:off x="1524000" y="1122363"/>
            <a:ext cx="9144000" cy="109832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6000"/>
              <a:buFont typeface="Nunito"/>
              <a:buNone/>
            </a:pPr>
            <a:r>
              <a:rPr lang="es-ES" sz="6000" b="1" i="0" u="none" strike="noStrike" cap="none">
                <a:solidFill>
                  <a:schemeClr val="lt1"/>
                </a:solidFill>
                <a:latin typeface="Nunito"/>
                <a:ea typeface="Nunito"/>
                <a:cs typeface="Nunito"/>
                <a:sym typeface="Nunito"/>
              </a:rPr>
              <a:t>EUROCLIMA+</a:t>
            </a:r>
            <a:br>
              <a:rPr lang="es-ES" sz="6000" b="1" i="0" u="none" strike="noStrike" cap="none">
                <a:solidFill>
                  <a:schemeClr val="lt1"/>
                </a:solidFill>
                <a:latin typeface="Nunito"/>
                <a:ea typeface="Nunito"/>
                <a:cs typeface="Nunito"/>
                <a:sym typeface="Nunito"/>
              </a:rPr>
            </a:br>
            <a:r>
              <a:rPr lang="es-ES" sz="4000" b="1" i="0" u="none" strike="noStrike" cap="none">
                <a:solidFill>
                  <a:schemeClr val="lt1"/>
                </a:solidFill>
                <a:latin typeface="Nunito"/>
                <a:ea typeface="Nunito"/>
                <a:cs typeface="Nunito"/>
                <a:sym typeface="Nunito"/>
              </a:rPr>
              <a:t>Reuni</a:t>
            </a:r>
            <a:r>
              <a:rPr lang="es-ES" sz="4000" b="1">
                <a:solidFill>
                  <a:schemeClr val="lt1"/>
                </a:solidFill>
                <a:latin typeface="Nunito"/>
                <a:ea typeface="Nunito"/>
                <a:cs typeface="Nunito"/>
                <a:sym typeface="Nunito"/>
              </a:rPr>
              <a:t>ó</a:t>
            </a:r>
            <a:r>
              <a:rPr lang="es-ES" sz="4000" b="1" i="0" u="none" strike="noStrike" cap="none">
                <a:solidFill>
                  <a:schemeClr val="lt1"/>
                </a:solidFill>
                <a:latin typeface="Nunito"/>
                <a:ea typeface="Nunito"/>
                <a:cs typeface="Nunito"/>
                <a:sym typeface="Nunito"/>
              </a:rPr>
              <a:t>n anual 2018</a:t>
            </a:r>
            <a:endParaRPr sz="4000" b="0" i="0" u="none" strike="noStrike" cap="none">
              <a:solidFill>
                <a:schemeClr val="dk1"/>
              </a:solidFill>
              <a:latin typeface="Calibri"/>
              <a:ea typeface="Calibri"/>
              <a:cs typeface="Calibri"/>
              <a:sym typeface="Calibri"/>
            </a:endParaRPr>
          </a:p>
        </p:txBody>
      </p:sp>
      <p:sp>
        <p:nvSpPr>
          <p:cNvPr id="187" name="Google Shape;187;p28"/>
          <p:cNvSpPr txBox="1">
            <a:spLocks noGrp="1"/>
          </p:cNvSpPr>
          <p:nvPr>
            <p:ph type="subTitle" idx="1"/>
          </p:nvPr>
        </p:nvSpPr>
        <p:spPr>
          <a:xfrm>
            <a:off x="1624584" y="277907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s-ES" sz="2800" b="0" i="0" u="none" strike="noStrike" cap="none">
                <a:solidFill>
                  <a:schemeClr val="lt1"/>
                </a:solidFill>
                <a:latin typeface="Nunito"/>
                <a:ea typeface="Nunito"/>
                <a:cs typeface="Nunito"/>
                <a:sym typeface="Nunito"/>
              </a:rPr>
              <a:t>SECCIÓN 2.3 EUROCLIMA+ en Acción – Reflexión sobre perspectivas en el ámbito de la Gobernanza Climática: acciones nacionales</a:t>
            </a:r>
            <a:endParaRPr sz="2800" b="0" i="0" u="none" strike="noStrike" cap="none">
              <a:solidFill>
                <a:schemeClr val="lt1"/>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7"/>
          <p:cNvSpPr txBox="1"/>
          <p:nvPr/>
        </p:nvSpPr>
        <p:spPr>
          <a:xfrm>
            <a:off x="-1" y="0"/>
            <a:ext cx="5693842" cy="1138773"/>
          </a:xfrm>
          <a:prstGeom prst="rect">
            <a:avLst/>
          </a:prstGeom>
          <a:solidFill>
            <a:srgbClr val="2E75B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600" b="1" i="0" u="none" strike="noStrike" cap="none">
                <a:solidFill>
                  <a:schemeClr val="lt1"/>
                </a:solidFill>
                <a:latin typeface="Calibri"/>
                <a:ea typeface="Calibri"/>
                <a:cs typeface="Calibri"/>
                <a:sym typeface="Calibri"/>
              </a:rPr>
              <a:t>COMPLEMENTARIEDAD </a:t>
            </a:r>
            <a:endParaRPr/>
          </a:p>
          <a:p>
            <a:pPr marL="0" marR="0" lvl="0" indent="0" algn="ctr" rtl="0">
              <a:spcBef>
                <a:spcPts val="0"/>
              </a:spcBef>
              <a:spcAft>
                <a:spcPts val="0"/>
              </a:spcAft>
              <a:buNone/>
            </a:pPr>
            <a:r>
              <a:rPr lang="es-ES" sz="3200" b="1" i="0" u="none" strike="noStrike" cap="none">
                <a:solidFill>
                  <a:schemeClr val="lt1"/>
                </a:solidFill>
                <a:latin typeface="Calibri"/>
                <a:ea typeface="Calibri"/>
                <a:cs typeface="Calibri"/>
                <a:sym typeface="Calibri"/>
              </a:rPr>
              <a:t>NDC Partnership / EUROCLIMA+</a:t>
            </a:r>
            <a:endParaRPr sz="3600" b="1" i="0" u="none" strike="noStrike" cap="none">
              <a:solidFill>
                <a:schemeClr val="lt1"/>
              </a:solidFill>
              <a:latin typeface="Calibri"/>
              <a:ea typeface="Calibri"/>
              <a:cs typeface="Calibri"/>
              <a:sym typeface="Calibri"/>
            </a:endParaRPr>
          </a:p>
        </p:txBody>
      </p:sp>
      <p:pic>
        <p:nvPicPr>
          <p:cNvPr id="320" name="Google Shape;320;p37"/>
          <p:cNvPicPr preferRelativeResize="0"/>
          <p:nvPr/>
        </p:nvPicPr>
        <p:blipFill rotWithShape="1">
          <a:blip r:embed="rId3">
            <a:alphaModFix/>
          </a:blip>
          <a:srcRect/>
          <a:stretch/>
        </p:blipFill>
        <p:spPr>
          <a:xfrm>
            <a:off x="5693841" y="254833"/>
            <a:ext cx="6264693" cy="6348334"/>
          </a:xfrm>
          <a:prstGeom prst="rect">
            <a:avLst/>
          </a:prstGeom>
          <a:noFill/>
          <a:ln>
            <a:noFill/>
          </a:ln>
        </p:spPr>
      </p:pic>
      <p:sp>
        <p:nvSpPr>
          <p:cNvPr id="321" name="Google Shape;321;p37"/>
          <p:cNvSpPr txBox="1"/>
          <p:nvPr/>
        </p:nvSpPr>
        <p:spPr>
          <a:xfrm>
            <a:off x="127141" y="1208008"/>
            <a:ext cx="5401793" cy="56323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400" b="1" i="0" u="none" strike="noStrike" cap="none">
                <a:solidFill>
                  <a:srgbClr val="002060"/>
                </a:solidFill>
                <a:latin typeface="Calibri"/>
                <a:ea typeface="Calibri"/>
                <a:cs typeface="Calibri"/>
                <a:sym typeface="Calibri"/>
              </a:rPr>
              <a:t>Desde NDCP:</a:t>
            </a:r>
            <a:endParaRPr/>
          </a:p>
          <a:p>
            <a:pPr marL="457200" marR="0" lvl="0" indent="-457200" algn="l" rtl="0">
              <a:spcBef>
                <a:spcPts val="0"/>
              </a:spcBef>
              <a:spcAft>
                <a:spcPts val="0"/>
              </a:spcAft>
              <a:buClr>
                <a:srgbClr val="002060"/>
              </a:buClr>
              <a:buSzPts val="2400"/>
              <a:buFont typeface="Arial"/>
              <a:buChar char="•"/>
            </a:pPr>
            <a:r>
              <a:rPr lang="es-ES" sz="2400">
                <a:solidFill>
                  <a:srgbClr val="002060"/>
                </a:solidFill>
                <a:latin typeface="Calibri"/>
                <a:ea typeface="Calibri"/>
                <a:cs typeface="Calibri"/>
                <a:sym typeface="Calibri"/>
              </a:rPr>
              <a:t>Lecciones aprendidas, metodologías e instrumentos (por ejemplo, Planes de Acción para las NDC)</a:t>
            </a:r>
            <a:endParaRPr/>
          </a:p>
          <a:p>
            <a:pPr marL="0" marR="0" lvl="0" indent="0" algn="l" rtl="0">
              <a:spcBef>
                <a:spcPts val="0"/>
              </a:spcBef>
              <a:spcAft>
                <a:spcPts val="0"/>
              </a:spcAft>
              <a:buNone/>
            </a:pPr>
            <a:endParaRPr sz="2400" b="1">
              <a:solidFill>
                <a:srgbClr val="002060"/>
              </a:solidFill>
              <a:latin typeface="Calibri"/>
              <a:ea typeface="Calibri"/>
              <a:cs typeface="Calibri"/>
              <a:sym typeface="Calibri"/>
            </a:endParaRPr>
          </a:p>
          <a:p>
            <a:pPr marL="0" marR="0" lvl="0" indent="0" algn="l" rtl="0">
              <a:spcBef>
                <a:spcPts val="0"/>
              </a:spcBef>
              <a:spcAft>
                <a:spcPts val="0"/>
              </a:spcAft>
              <a:buNone/>
            </a:pPr>
            <a:r>
              <a:rPr lang="es-ES" sz="2400" b="1">
                <a:solidFill>
                  <a:srgbClr val="002060"/>
                </a:solidFill>
                <a:latin typeface="Calibri"/>
                <a:ea typeface="Calibri"/>
                <a:cs typeface="Calibri"/>
                <a:sym typeface="Calibri"/>
              </a:rPr>
              <a:t>Desde EUROCLIMA+:</a:t>
            </a:r>
            <a:endParaRPr/>
          </a:p>
          <a:p>
            <a:pPr marL="457200" marR="0" lvl="0" indent="-457200" algn="l" rtl="0">
              <a:spcBef>
                <a:spcPts val="0"/>
              </a:spcBef>
              <a:spcAft>
                <a:spcPts val="0"/>
              </a:spcAft>
              <a:buClr>
                <a:srgbClr val="002060"/>
              </a:buClr>
              <a:buSzPts val="2400"/>
              <a:buFont typeface="Arial"/>
              <a:buChar char="•"/>
            </a:pPr>
            <a:r>
              <a:rPr lang="es-ES" sz="2400" b="1">
                <a:solidFill>
                  <a:srgbClr val="002060"/>
                </a:solidFill>
                <a:latin typeface="Calibri"/>
                <a:ea typeface="Calibri"/>
                <a:cs typeface="Calibri"/>
                <a:sym typeface="Calibri"/>
              </a:rPr>
              <a:t>Implementación</a:t>
            </a:r>
            <a:r>
              <a:rPr lang="es-ES" sz="2400">
                <a:solidFill>
                  <a:srgbClr val="002060"/>
                </a:solidFill>
                <a:latin typeface="Calibri"/>
                <a:ea typeface="Calibri"/>
                <a:cs typeface="Calibri"/>
                <a:sym typeface="Calibri"/>
              </a:rPr>
              <a:t>: ejecución de acciones identificadas en Plan de Acción </a:t>
            </a:r>
            <a:endParaRPr/>
          </a:p>
          <a:p>
            <a:pPr marL="457200" marR="0" lvl="0" indent="-457200" algn="l" rtl="0">
              <a:spcBef>
                <a:spcPts val="0"/>
              </a:spcBef>
              <a:spcAft>
                <a:spcPts val="0"/>
              </a:spcAft>
              <a:buClr>
                <a:srgbClr val="002060"/>
              </a:buClr>
              <a:buSzPts val="2400"/>
              <a:buFont typeface="Arial"/>
              <a:buChar char="•"/>
            </a:pPr>
            <a:r>
              <a:rPr lang="es-ES" sz="2400" b="1">
                <a:solidFill>
                  <a:srgbClr val="002060"/>
                </a:solidFill>
                <a:latin typeface="Calibri"/>
                <a:ea typeface="Calibri"/>
                <a:cs typeface="Calibri"/>
                <a:sym typeface="Calibri"/>
              </a:rPr>
              <a:t>Facilitación</a:t>
            </a:r>
            <a:r>
              <a:rPr lang="es-ES" sz="2400">
                <a:solidFill>
                  <a:srgbClr val="002060"/>
                </a:solidFill>
                <a:latin typeface="Calibri"/>
                <a:ea typeface="Calibri"/>
                <a:cs typeface="Calibri"/>
                <a:sym typeface="Calibri"/>
              </a:rPr>
              <a:t>: apoyo a la implementación coordinada y a la revisión y evaluación</a:t>
            </a:r>
            <a:endParaRPr/>
          </a:p>
          <a:p>
            <a:pPr marL="457200" marR="0" lvl="0" indent="-457200" algn="l" rtl="0">
              <a:spcBef>
                <a:spcPts val="0"/>
              </a:spcBef>
              <a:spcAft>
                <a:spcPts val="0"/>
              </a:spcAft>
              <a:buClr>
                <a:srgbClr val="002060"/>
              </a:buClr>
              <a:buSzPts val="2400"/>
              <a:buFont typeface="Arial"/>
              <a:buChar char="•"/>
            </a:pPr>
            <a:r>
              <a:rPr lang="es-ES" sz="2400" b="1">
                <a:solidFill>
                  <a:srgbClr val="002060"/>
                </a:solidFill>
                <a:latin typeface="Calibri"/>
                <a:ea typeface="Calibri"/>
                <a:cs typeface="Calibri"/>
                <a:sym typeface="Calibri"/>
              </a:rPr>
              <a:t>Lanzamiento y acompañamiento activo</a:t>
            </a:r>
            <a:r>
              <a:rPr lang="es-ES" sz="2400">
                <a:solidFill>
                  <a:srgbClr val="002060"/>
                </a:solidFill>
                <a:latin typeface="Calibri"/>
                <a:ea typeface="Calibri"/>
                <a:cs typeface="Calibri"/>
                <a:sym typeface="Calibri"/>
              </a:rPr>
              <a:t>: Plataformas de diálogo para </a:t>
            </a:r>
            <a:r>
              <a:rPr lang="es-ES" sz="2400" b="1">
                <a:solidFill>
                  <a:srgbClr val="002060"/>
                </a:solidFill>
                <a:latin typeface="Calibri"/>
                <a:ea typeface="Calibri"/>
                <a:cs typeface="Calibri"/>
                <a:sym typeface="Calibri"/>
              </a:rPr>
              <a:t>construcción de planes</a:t>
            </a:r>
            <a:endParaRPr/>
          </a:p>
        </p:txBody>
      </p:sp>
      <p:sp>
        <p:nvSpPr>
          <p:cNvPr id="322" name="Google Shape;322;p37"/>
          <p:cNvSpPr txBox="1"/>
          <p:nvPr/>
        </p:nvSpPr>
        <p:spPr>
          <a:xfrm>
            <a:off x="5635259" y="194873"/>
            <a:ext cx="626469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b="1">
                <a:solidFill>
                  <a:srgbClr val="002060"/>
                </a:solidFill>
                <a:latin typeface="Calibri"/>
                <a:ea typeface="Calibri"/>
                <a:cs typeface="Calibri"/>
                <a:sym typeface="Calibri"/>
              </a:rPr>
              <a:t>Proceso de cooperación con los países del NDCP</a:t>
            </a:r>
            <a:endParaRPr/>
          </a:p>
        </p:txBody>
      </p:sp>
      <p:sp>
        <p:nvSpPr>
          <p:cNvPr id="323" name="Google Shape;323;p37"/>
          <p:cNvSpPr/>
          <p:nvPr/>
        </p:nvSpPr>
        <p:spPr>
          <a:xfrm>
            <a:off x="10852878" y="5515088"/>
            <a:ext cx="1092044" cy="1011836"/>
          </a:xfrm>
          <a:prstGeom prst="ellipse">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b="1">
                <a:solidFill>
                  <a:srgbClr val="002060"/>
                </a:solidFill>
                <a:latin typeface="Calibri"/>
                <a:ea typeface="Calibri"/>
                <a:cs typeface="Calibri"/>
                <a:sym typeface="Calibri"/>
              </a:rPr>
              <a:t>Planes de Acción</a:t>
            </a:r>
            <a:endParaRPr/>
          </a:p>
        </p:txBody>
      </p:sp>
      <p:sp>
        <p:nvSpPr>
          <p:cNvPr id="324" name="Google Shape;324;p37"/>
          <p:cNvSpPr/>
          <p:nvPr/>
        </p:nvSpPr>
        <p:spPr>
          <a:xfrm rot="1749698">
            <a:off x="10603371" y="5271574"/>
            <a:ext cx="473850" cy="674558"/>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38"/>
          <p:cNvPicPr preferRelativeResize="0"/>
          <p:nvPr/>
        </p:nvPicPr>
        <p:blipFill rotWithShape="1">
          <a:blip r:embed="rId3">
            <a:alphaModFix/>
          </a:blip>
          <a:srcRect/>
          <a:stretch/>
        </p:blipFill>
        <p:spPr>
          <a:xfrm>
            <a:off x="3186151" y="3449485"/>
            <a:ext cx="6595021" cy="1110301"/>
          </a:xfrm>
          <a:prstGeom prst="rect">
            <a:avLst/>
          </a:prstGeom>
          <a:noFill/>
          <a:ln>
            <a:noFill/>
          </a:ln>
        </p:spPr>
      </p:pic>
      <p:pic>
        <p:nvPicPr>
          <p:cNvPr id="330" name="Google Shape;330;p38"/>
          <p:cNvPicPr preferRelativeResize="0"/>
          <p:nvPr/>
        </p:nvPicPr>
        <p:blipFill rotWithShape="1">
          <a:blip r:embed="rId4">
            <a:alphaModFix/>
          </a:blip>
          <a:srcRect/>
          <a:stretch/>
        </p:blipFill>
        <p:spPr>
          <a:xfrm>
            <a:off x="3187053" y="694242"/>
            <a:ext cx="6594119" cy="18794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p:nvPr/>
        </p:nvSpPr>
        <p:spPr>
          <a:xfrm>
            <a:off x="552450" y="1323406"/>
            <a:ext cx="11049000" cy="4416594"/>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s-ES" sz="2800" b="0" i="0" u="none" strike="noStrike" cap="none">
                <a:solidFill>
                  <a:schemeClr val="dk1"/>
                </a:solidFill>
                <a:latin typeface="Calibri"/>
                <a:ea typeface="Calibri"/>
                <a:cs typeface="Calibri"/>
                <a:sym typeface="Calibri"/>
              </a:rPr>
              <a:t>Compartir iniciativas desarrolladas en la región en materia de diálogo entre un país y una iniciativa de cooperación, para luego reflexionar sobre los mecanismos más apropiados para recoger y responder a las demandas de los países en el marco de EUROCLIMA+, de tal forma que se facilite una interlocución permanente entre los actores nacionales (vinculados a las políticas de cambio climático) y el programa. </a:t>
            </a:r>
            <a:endParaRPr sz="2800" b="0" i="0" u="none" strike="noStrike" cap="none">
              <a:solidFill>
                <a:schemeClr val="dk1"/>
              </a:solidFill>
              <a:latin typeface="Calibri"/>
              <a:ea typeface="Calibri"/>
              <a:cs typeface="Calibri"/>
              <a:sym typeface="Calibri"/>
            </a:endParaRPr>
          </a:p>
          <a:p>
            <a:pPr marL="0" marR="0" lvl="0" indent="0" algn="l" rtl="0">
              <a:spcBef>
                <a:spcPts val="600"/>
              </a:spcBef>
              <a:spcAft>
                <a:spcPts val="0"/>
              </a:spcAft>
              <a:buNone/>
            </a:pPr>
            <a:r>
              <a:rPr lang="es-ES"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
        <p:nvSpPr>
          <p:cNvPr id="193" name="Google Shape;193;p29"/>
          <p:cNvSpPr txBox="1"/>
          <p:nvPr/>
        </p:nvSpPr>
        <p:spPr>
          <a:xfrm>
            <a:off x="0" y="0"/>
            <a:ext cx="5440680" cy="646331"/>
          </a:xfrm>
          <a:prstGeom prst="rect">
            <a:avLst/>
          </a:prstGeom>
          <a:solidFill>
            <a:srgbClr val="2E75B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600" b="1" i="0" u="none" strike="noStrike" cap="none">
                <a:solidFill>
                  <a:schemeClr val="lt1"/>
                </a:solidFill>
                <a:latin typeface="Calibri"/>
                <a:ea typeface="Calibri"/>
                <a:cs typeface="Calibri"/>
                <a:sym typeface="Calibri"/>
              </a:rPr>
              <a:t>OBJETIVO DE LA SESIÓN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204788" y="1351023"/>
            <a:ext cx="8229600" cy="936625"/>
          </a:xfrm>
          <a:prstGeom prst="rect">
            <a:avLst/>
          </a:prstGeom>
          <a:noFill/>
          <a:ln>
            <a:noFill/>
          </a:ln>
        </p:spPr>
        <p:txBody>
          <a:bodyPr spcFirstLastPara="1" wrap="square" lIns="91425" tIns="45700" rIns="91425" bIns="45700" anchor="ctr" anchorCtr="0">
            <a:noAutofit/>
          </a:bodyPr>
          <a:lstStyle/>
          <a:p>
            <a:pPr marL="358775" marR="0" lvl="0" indent="0" algn="l" rtl="0">
              <a:spcBef>
                <a:spcPts val="0"/>
              </a:spcBef>
              <a:spcAft>
                <a:spcPts val="0"/>
              </a:spcAft>
              <a:buNone/>
            </a:pPr>
            <a:r>
              <a:rPr lang="es-ES" sz="2400" b="1" i="0" u="none" strike="noStrike" cap="none">
                <a:solidFill>
                  <a:srgbClr val="0F5494"/>
                </a:solidFill>
                <a:latin typeface="Verdana"/>
                <a:ea typeface="Verdana"/>
                <a:cs typeface="Verdana"/>
                <a:sym typeface="Verdana"/>
              </a:rPr>
              <a:t>Acciones en países e iniciativas regionales</a:t>
            </a:r>
            <a:endParaRPr sz="2400" b="1" i="0" u="none" strike="noStrike" cap="none">
              <a:solidFill>
                <a:srgbClr val="0F5494"/>
              </a:solidFill>
              <a:latin typeface="Verdana"/>
              <a:ea typeface="Verdana"/>
              <a:cs typeface="Verdana"/>
              <a:sym typeface="Verdana"/>
            </a:endParaRPr>
          </a:p>
        </p:txBody>
      </p:sp>
      <p:sp>
        <p:nvSpPr>
          <p:cNvPr id="200" name="Google Shape;200;p30"/>
          <p:cNvSpPr txBox="1">
            <a:spLocks noGrp="1"/>
          </p:cNvSpPr>
          <p:nvPr>
            <p:ph type="body" idx="1"/>
          </p:nvPr>
        </p:nvSpPr>
        <p:spPr>
          <a:xfrm>
            <a:off x="530578" y="2287648"/>
            <a:ext cx="8229600" cy="3744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600"/>
              <a:buFont typeface="Verdana"/>
              <a:buNone/>
            </a:pPr>
            <a:endParaRPr sz="1600" b="1" i="0" u="none" strike="noStrike" cap="none">
              <a:solidFill>
                <a:srgbClr val="0F5494"/>
              </a:solidFill>
              <a:latin typeface="Verdana"/>
              <a:ea typeface="Verdana"/>
              <a:cs typeface="Verdana"/>
              <a:sym typeface="Verdana"/>
            </a:endParaRPr>
          </a:p>
          <a:p>
            <a:pPr marL="0" marR="0" lvl="0" indent="0" algn="l" rtl="0">
              <a:spcBef>
                <a:spcPts val="320"/>
              </a:spcBef>
              <a:spcAft>
                <a:spcPts val="0"/>
              </a:spcAft>
              <a:buClr>
                <a:schemeClr val="lt1"/>
              </a:buClr>
              <a:buSzPts val="1600"/>
              <a:buFont typeface="Verdana"/>
              <a:buNone/>
            </a:pPr>
            <a:r>
              <a:rPr lang="es-ES" sz="1600" b="1" i="0" u="none" strike="noStrike" cap="none">
                <a:solidFill>
                  <a:srgbClr val="0F5494"/>
                </a:solidFill>
                <a:latin typeface="Verdana"/>
                <a:ea typeface="Verdana"/>
                <a:cs typeface="Verdana"/>
                <a:sym typeface="Verdana"/>
              </a:rPr>
              <a:t>El componente Gobernanza Climática está operando a través de:</a:t>
            </a:r>
            <a:endParaRPr/>
          </a:p>
          <a:p>
            <a:pPr marL="0" marR="0" lvl="0" indent="0" algn="l" rtl="0">
              <a:spcBef>
                <a:spcPts val="320"/>
              </a:spcBef>
              <a:spcAft>
                <a:spcPts val="0"/>
              </a:spcAft>
              <a:buClr>
                <a:schemeClr val="lt1"/>
              </a:buClr>
              <a:buSzPts val="1600"/>
              <a:buFont typeface="Verdana"/>
              <a:buNone/>
            </a:pPr>
            <a:r>
              <a:rPr lang="es-ES" sz="1600" b="1" i="0" u="none" strike="noStrike" cap="none">
                <a:solidFill>
                  <a:srgbClr val="0F5494"/>
                </a:solidFill>
                <a:latin typeface="Verdana"/>
                <a:ea typeface="Verdana"/>
                <a:cs typeface="Verdana"/>
                <a:sym typeface="Verdana"/>
              </a:rPr>
              <a:t> </a:t>
            </a:r>
            <a:endParaRPr/>
          </a:p>
          <a:p>
            <a:pPr marL="0" marR="0" lvl="0" indent="0" algn="l" rtl="0">
              <a:spcBef>
                <a:spcPts val="320"/>
              </a:spcBef>
              <a:spcAft>
                <a:spcPts val="0"/>
              </a:spcAft>
              <a:buClr>
                <a:schemeClr val="lt1"/>
              </a:buClr>
              <a:buSzPts val="1600"/>
              <a:buFont typeface="Verdana"/>
              <a:buNone/>
            </a:pPr>
            <a:endParaRPr sz="1600" b="0" i="0" u="none" strike="noStrike" cap="none">
              <a:solidFill>
                <a:srgbClr val="0F5494"/>
              </a:solidFill>
              <a:latin typeface="Verdana"/>
              <a:ea typeface="Verdana"/>
              <a:cs typeface="Verdana"/>
              <a:sym typeface="Verdana"/>
            </a:endParaRPr>
          </a:p>
          <a:p>
            <a:pPr marL="285750" marR="0" lvl="0" indent="-285750" algn="just" rtl="0">
              <a:lnSpc>
                <a:spcPct val="150000"/>
              </a:lnSpc>
              <a:spcBef>
                <a:spcPts val="0"/>
              </a:spcBef>
              <a:spcAft>
                <a:spcPts val="0"/>
              </a:spcAft>
              <a:buClr>
                <a:srgbClr val="0F5494"/>
              </a:buClr>
              <a:buSzPts val="1600"/>
              <a:buFont typeface="Noto Sans Symbols"/>
              <a:buChar char="✓"/>
            </a:pPr>
            <a:r>
              <a:rPr lang="es-ES" sz="1600" b="0" i="0" u="none" strike="noStrike" cap="none">
                <a:solidFill>
                  <a:srgbClr val="0F5494"/>
                </a:solidFill>
                <a:latin typeface="Verdana"/>
                <a:ea typeface="Verdana"/>
                <a:cs typeface="Verdana"/>
                <a:sym typeface="Verdana"/>
              </a:rPr>
              <a:t>respuestas directas a las demandas a </a:t>
            </a:r>
            <a:r>
              <a:rPr lang="es-ES" sz="1600" b="1" i="0" u="none" strike="noStrike" cap="none">
                <a:solidFill>
                  <a:srgbClr val="0F5494"/>
                </a:solidFill>
                <a:latin typeface="Verdana"/>
                <a:ea typeface="Verdana"/>
                <a:cs typeface="Verdana"/>
                <a:sym typeface="Verdana"/>
              </a:rPr>
              <a:t>nivel país</a:t>
            </a:r>
            <a:endParaRPr/>
          </a:p>
          <a:p>
            <a:pPr marL="0" marR="0" lvl="0" indent="0" algn="just" rtl="0">
              <a:lnSpc>
                <a:spcPct val="150000"/>
              </a:lnSpc>
              <a:spcBef>
                <a:spcPts val="600"/>
              </a:spcBef>
              <a:spcAft>
                <a:spcPts val="0"/>
              </a:spcAft>
              <a:buClr>
                <a:srgbClr val="0F5494"/>
              </a:buClr>
              <a:buSzPts val="1600"/>
              <a:buFont typeface="Verdana"/>
              <a:buNone/>
            </a:pPr>
            <a:endParaRPr sz="1600" b="1" i="0" u="none" strike="noStrike" cap="none">
              <a:solidFill>
                <a:srgbClr val="0F5494"/>
              </a:solidFill>
              <a:latin typeface="Verdana"/>
              <a:ea typeface="Verdana"/>
              <a:cs typeface="Verdana"/>
              <a:sym typeface="Verdana"/>
            </a:endParaRPr>
          </a:p>
          <a:p>
            <a:pPr marL="0" marR="0" lvl="0" indent="0" algn="just" rtl="0">
              <a:lnSpc>
                <a:spcPct val="150000"/>
              </a:lnSpc>
              <a:spcBef>
                <a:spcPts val="600"/>
              </a:spcBef>
              <a:spcAft>
                <a:spcPts val="0"/>
              </a:spcAft>
              <a:buClr>
                <a:srgbClr val="0F5494"/>
              </a:buClr>
              <a:buSzPts val="1600"/>
              <a:buFont typeface="Verdana"/>
              <a:buNone/>
            </a:pPr>
            <a:endParaRPr sz="1600" b="1" i="0" u="none" strike="noStrike" cap="none">
              <a:solidFill>
                <a:srgbClr val="0F5494"/>
              </a:solidFill>
              <a:latin typeface="Verdana"/>
              <a:ea typeface="Verdana"/>
              <a:cs typeface="Verdana"/>
              <a:sym typeface="Verdana"/>
            </a:endParaRPr>
          </a:p>
          <a:p>
            <a:pPr marL="285750" marR="0" lvl="0" indent="-285750" algn="just" rtl="0">
              <a:lnSpc>
                <a:spcPct val="150000"/>
              </a:lnSpc>
              <a:spcBef>
                <a:spcPts val="600"/>
              </a:spcBef>
              <a:spcAft>
                <a:spcPts val="0"/>
              </a:spcAft>
              <a:buClr>
                <a:srgbClr val="0F5494"/>
              </a:buClr>
              <a:buSzPts val="1600"/>
              <a:buFont typeface="Noto Sans Symbols"/>
              <a:buChar char="✓"/>
            </a:pPr>
            <a:r>
              <a:rPr lang="es-ES" sz="1600" b="0" i="0" u="none" strike="noStrike" cap="none">
                <a:solidFill>
                  <a:srgbClr val="0F5494"/>
                </a:solidFill>
                <a:latin typeface="Verdana"/>
                <a:ea typeface="Verdana"/>
                <a:cs typeface="Verdana"/>
                <a:sym typeface="Verdana"/>
              </a:rPr>
              <a:t>diálogos e intercambios </a:t>
            </a:r>
            <a:r>
              <a:rPr lang="es-ES" sz="1600" b="1" i="0" u="none" strike="noStrike" cap="none">
                <a:solidFill>
                  <a:srgbClr val="0F5494"/>
                </a:solidFill>
                <a:latin typeface="Verdana"/>
                <a:ea typeface="Verdana"/>
                <a:cs typeface="Verdana"/>
                <a:sym typeface="Verdana"/>
              </a:rPr>
              <a:t>regionales</a:t>
            </a:r>
            <a:r>
              <a:rPr lang="es-ES" sz="1600" b="0" i="0" u="none" strike="noStrike" cap="none">
                <a:solidFill>
                  <a:srgbClr val="0F5494"/>
                </a:solidFill>
                <a:latin typeface="Verdana"/>
                <a:ea typeface="Verdana"/>
                <a:cs typeface="Verdana"/>
                <a:sym typeface="Verdana"/>
              </a:rPr>
              <a:t>, y desarrollo de capacidades sobre temas de interés de los países</a:t>
            </a:r>
            <a:endParaRPr/>
          </a:p>
          <a:p>
            <a:pPr marL="342900" marR="0" lvl="0" indent="-241300" algn="l" rtl="0">
              <a:spcBef>
                <a:spcPts val="920"/>
              </a:spcBef>
              <a:spcAft>
                <a:spcPts val="0"/>
              </a:spcAft>
              <a:buClr>
                <a:schemeClr val="lt1"/>
              </a:buClr>
              <a:buSzPts val="1600"/>
              <a:buFont typeface="Verdana"/>
              <a:buNone/>
            </a:pPr>
            <a:endParaRPr sz="1600" b="0" i="1" u="none" strike="noStrike" cap="none">
              <a:solidFill>
                <a:srgbClr val="0F5494"/>
              </a:solidFill>
              <a:latin typeface="Verdana"/>
              <a:ea typeface="Verdana"/>
              <a:cs typeface="Verdana"/>
              <a:sym typeface="Verdana"/>
            </a:endParaRPr>
          </a:p>
        </p:txBody>
      </p:sp>
      <p:sp>
        <p:nvSpPr>
          <p:cNvPr id="201" name="Google Shape;201;p30"/>
          <p:cNvSpPr/>
          <p:nvPr/>
        </p:nvSpPr>
        <p:spPr>
          <a:xfrm>
            <a:off x="2720340" y="2914650"/>
            <a:ext cx="4720590" cy="800100"/>
          </a:xfrm>
          <a:prstGeom prst="ellipse">
            <a:avLst/>
          </a:prstGeom>
          <a:noFill/>
          <a:ln>
            <a:noFill/>
          </a:ln>
        </p:spPr>
        <p:txBody>
          <a:bodyPr spcFirstLastPara="1" wrap="square" lIns="91425" tIns="45700" rIns="91425" bIns="45700" anchor="ctr" anchorCtr="0">
            <a:noAutofit/>
          </a:bodyPr>
          <a:lstStyle/>
          <a:p>
            <a:pPr marL="3175" marR="0" lvl="0" indent="0" algn="l" rtl="0">
              <a:lnSpc>
                <a:spcPct val="100000"/>
              </a:lnSpc>
              <a:spcBef>
                <a:spcPts val="0"/>
              </a:spcBef>
              <a:spcAft>
                <a:spcPts val="0"/>
              </a:spcAft>
              <a:buClr>
                <a:schemeClr val="dk1"/>
              </a:buClr>
              <a:buSzPts val="1200"/>
              <a:buFont typeface="Verdana"/>
              <a:buNone/>
            </a:pPr>
            <a:endParaRPr sz="1200" b="0" i="0" u="none" strike="noStrike" cap="none">
              <a:solidFill>
                <a:srgbClr val="0F5494"/>
              </a:solidFill>
              <a:latin typeface="Verdana"/>
              <a:ea typeface="Verdana"/>
              <a:cs typeface="Verdana"/>
              <a:sym typeface="Verdana"/>
            </a:endParaRPr>
          </a:p>
        </p:txBody>
      </p:sp>
      <p:sp>
        <p:nvSpPr>
          <p:cNvPr id="202" name="Google Shape;202;p30"/>
          <p:cNvSpPr/>
          <p:nvPr/>
        </p:nvSpPr>
        <p:spPr>
          <a:xfrm>
            <a:off x="2192694" y="1800808"/>
            <a:ext cx="2267339" cy="3424335"/>
          </a:xfrm>
          <a:prstGeom prst="ellipse">
            <a:avLst/>
          </a:prstGeom>
          <a:noFill/>
          <a:ln>
            <a:noFill/>
          </a:ln>
        </p:spPr>
        <p:txBody>
          <a:bodyPr spcFirstLastPara="1" wrap="square" lIns="91425" tIns="45700" rIns="91425" bIns="45700" anchor="ctr" anchorCtr="0">
            <a:noAutofit/>
          </a:bodyPr>
          <a:lstStyle/>
          <a:p>
            <a:pPr marL="3175" marR="0" lvl="0" indent="0" algn="l" rtl="0">
              <a:lnSpc>
                <a:spcPct val="100000"/>
              </a:lnSpc>
              <a:spcBef>
                <a:spcPts val="0"/>
              </a:spcBef>
              <a:spcAft>
                <a:spcPts val="0"/>
              </a:spcAft>
              <a:buClr>
                <a:schemeClr val="dk1"/>
              </a:buClr>
              <a:buSzPts val="1200"/>
              <a:buFont typeface="Verdana"/>
              <a:buNone/>
            </a:pPr>
            <a:endParaRPr sz="1200" b="0" i="0" u="none" strike="noStrike" cap="none">
              <a:solidFill>
                <a:srgbClr val="0F5494"/>
              </a:solidFill>
              <a:latin typeface="Verdana"/>
              <a:ea typeface="Verdana"/>
              <a:cs typeface="Verdana"/>
              <a:sym typeface="Verdana"/>
            </a:endParaRPr>
          </a:p>
        </p:txBody>
      </p:sp>
      <p:sp>
        <p:nvSpPr>
          <p:cNvPr id="203" name="Google Shape;203;p30"/>
          <p:cNvSpPr/>
          <p:nvPr/>
        </p:nvSpPr>
        <p:spPr>
          <a:xfrm>
            <a:off x="204788" y="3028950"/>
            <a:ext cx="7020422" cy="1261056"/>
          </a:xfrm>
          <a:prstGeom prst="ellipse">
            <a:avLst/>
          </a:prstGeom>
          <a:noFill/>
          <a:ln w="4762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3175" marR="0" lvl="0" indent="0" algn="l" rtl="0">
              <a:lnSpc>
                <a:spcPct val="100000"/>
              </a:lnSpc>
              <a:spcBef>
                <a:spcPts val="0"/>
              </a:spcBef>
              <a:spcAft>
                <a:spcPts val="0"/>
              </a:spcAft>
              <a:buClr>
                <a:schemeClr val="dk1"/>
              </a:buClr>
              <a:buSzPts val="1200"/>
              <a:buFont typeface="Verdana"/>
              <a:buNone/>
            </a:pPr>
            <a:endParaRPr sz="1200" b="0" i="0" u="none" strike="noStrike" cap="none">
              <a:solidFill>
                <a:srgbClr val="0F5494"/>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p:nvPr/>
        </p:nvSpPr>
        <p:spPr>
          <a:xfrm>
            <a:off x="1559497" y="56818"/>
            <a:ext cx="450035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000" b="1" i="0" u="none" strike="noStrike" cap="none">
                <a:solidFill>
                  <a:srgbClr val="FFFFFF"/>
                </a:solidFill>
                <a:latin typeface="Verdana"/>
                <a:ea typeface="Verdana"/>
                <a:cs typeface="Verdana"/>
                <a:sym typeface="Verdana"/>
              </a:rPr>
              <a:t>TEMAS PRIORITARIOS Y METODOLOGÍA</a:t>
            </a:r>
            <a:endParaRPr/>
          </a:p>
        </p:txBody>
      </p:sp>
      <p:grpSp>
        <p:nvGrpSpPr>
          <p:cNvPr id="210" name="Google Shape;210;p31"/>
          <p:cNvGrpSpPr/>
          <p:nvPr/>
        </p:nvGrpSpPr>
        <p:grpSpPr>
          <a:xfrm>
            <a:off x="8073524" y="2117767"/>
            <a:ext cx="2579707" cy="2545540"/>
            <a:chOff x="393348" y="-87097"/>
            <a:chExt cx="2579707" cy="2545540"/>
          </a:xfrm>
        </p:grpSpPr>
        <p:sp>
          <p:nvSpPr>
            <p:cNvPr id="211" name="Google Shape;211;p31"/>
            <p:cNvSpPr/>
            <p:nvPr/>
          </p:nvSpPr>
          <p:spPr>
            <a:xfrm>
              <a:off x="723301" y="299875"/>
              <a:ext cx="1953381" cy="1953381"/>
            </a:xfrm>
            <a:prstGeom prst="blockArc">
              <a:avLst>
                <a:gd name="adj1" fmla="val 11880000"/>
                <a:gd name="adj2" fmla="val 16200000"/>
                <a:gd name="adj3" fmla="val 4640"/>
              </a:avLst>
            </a:prstGeom>
            <a:solidFill>
              <a:srgbClr val="ABA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1"/>
            <p:cNvSpPr/>
            <p:nvPr/>
          </p:nvSpPr>
          <p:spPr>
            <a:xfrm>
              <a:off x="723301" y="299875"/>
              <a:ext cx="1953381" cy="1953381"/>
            </a:xfrm>
            <a:prstGeom prst="blockArc">
              <a:avLst>
                <a:gd name="adj1" fmla="val 7560000"/>
                <a:gd name="adj2" fmla="val 11880000"/>
                <a:gd name="adj3" fmla="val 4640"/>
              </a:avLst>
            </a:prstGeom>
            <a:solidFill>
              <a:srgbClr val="ABA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1"/>
            <p:cNvSpPr/>
            <p:nvPr/>
          </p:nvSpPr>
          <p:spPr>
            <a:xfrm>
              <a:off x="723301" y="299875"/>
              <a:ext cx="1953381" cy="1953381"/>
            </a:xfrm>
            <a:prstGeom prst="blockArc">
              <a:avLst>
                <a:gd name="adj1" fmla="val 3240000"/>
                <a:gd name="adj2" fmla="val 7560000"/>
                <a:gd name="adj3" fmla="val 4640"/>
              </a:avLst>
            </a:prstGeom>
            <a:solidFill>
              <a:srgbClr val="ABA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1"/>
            <p:cNvSpPr/>
            <p:nvPr/>
          </p:nvSpPr>
          <p:spPr>
            <a:xfrm>
              <a:off x="723301" y="299875"/>
              <a:ext cx="1953381" cy="1953381"/>
            </a:xfrm>
            <a:prstGeom prst="blockArc">
              <a:avLst>
                <a:gd name="adj1" fmla="val 20520000"/>
                <a:gd name="adj2" fmla="val 3240000"/>
                <a:gd name="adj3" fmla="val 4640"/>
              </a:avLst>
            </a:prstGeom>
            <a:solidFill>
              <a:srgbClr val="ABA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1"/>
            <p:cNvSpPr/>
            <p:nvPr/>
          </p:nvSpPr>
          <p:spPr>
            <a:xfrm>
              <a:off x="723301" y="299875"/>
              <a:ext cx="1953381" cy="1953381"/>
            </a:xfrm>
            <a:prstGeom prst="blockArc">
              <a:avLst>
                <a:gd name="adj1" fmla="val 16200000"/>
                <a:gd name="adj2" fmla="val 20520000"/>
                <a:gd name="adj3" fmla="val 4640"/>
              </a:avLst>
            </a:prstGeom>
            <a:solidFill>
              <a:srgbClr val="ABA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1"/>
            <p:cNvSpPr/>
            <p:nvPr/>
          </p:nvSpPr>
          <p:spPr>
            <a:xfrm>
              <a:off x="1167171" y="740714"/>
              <a:ext cx="1065642" cy="1071702"/>
            </a:xfrm>
            <a:prstGeom prst="ellipse">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1"/>
            <p:cNvSpPr txBox="1"/>
            <p:nvPr/>
          </p:nvSpPr>
          <p:spPr>
            <a:xfrm>
              <a:off x="1323231" y="897661"/>
              <a:ext cx="753522" cy="757808"/>
            </a:xfrm>
            <a:prstGeom prst="rect">
              <a:avLst/>
            </a:prstGeom>
            <a:noFill/>
            <a:ln>
              <a:noFill/>
            </a:ln>
          </p:spPr>
          <p:txBody>
            <a:bodyPr spcFirstLastPara="1" wrap="square" lIns="3600" tIns="3600" rIns="3600" bIns="10150" anchor="ctr" anchorCtr="0">
              <a:noAutofit/>
            </a:bodyPr>
            <a:lstStyle/>
            <a:p>
              <a:pPr marL="0" marR="0" lvl="0" indent="0" algn="ctr" rtl="0">
                <a:lnSpc>
                  <a:spcPct val="90000"/>
                </a:lnSpc>
                <a:spcBef>
                  <a:spcPts val="0"/>
                </a:spcBef>
                <a:spcAft>
                  <a:spcPts val="0"/>
                </a:spcAft>
                <a:buClr>
                  <a:schemeClr val="lt1"/>
                </a:buClr>
                <a:buSzPts val="800"/>
                <a:buFont typeface="Trebuchet MS"/>
                <a:buNone/>
              </a:pPr>
              <a:r>
                <a:rPr lang="es-ES" sz="800" b="1" i="0" u="none" strike="noStrike" cap="none">
                  <a:solidFill>
                    <a:schemeClr val="lt1"/>
                  </a:solidFill>
                  <a:latin typeface="Trebuchet MS"/>
                  <a:ea typeface="Trebuchet MS"/>
                  <a:cs typeface="Trebuchet MS"/>
                  <a:sym typeface="Trebuchet MS"/>
                </a:rPr>
                <a:t>HERRAMIENTAS</a:t>
              </a:r>
              <a:endParaRPr/>
            </a:p>
          </p:txBody>
        </p:sp>
        <p:sp>
          <p:nvSpPr>
            <p:cNvPr id="218" name="Google Shape;218;p31"/>
            <p:cNvSpPr/>
            <p:nvPr/>
          </p:nvSpPr>
          <p:spPr>
            <a:xfrm>
              <a:off x="1295670" y="-87097"/>
              <a:ext cx="808643" cy="819261"/>
            </a:xfrm>
            <a:prstGeom prst="ellipse">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1"/>
            <p:cNvSpPr txBox="1"/>
            <p:nvPr/>
          </p:nvSpPr>
          <p:spPr>
            <a:xfrm>
              <a:off x="1414093" y="32881"/>
              <a:ext cx="571797" cy="57930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800"/>
                <a:buFont typeface="Trebuchet MS"/>
                <a:buNone/>
              </a:pPr>
              <a:r>
                <a:rPr lang="es-ES" sz="800" b="0" i="0" u="none" strike="noStrike" cap="none">
                  <a:solidFill>
                    <a:schemeClr val="lt1"/>
                  </a:solidFill>
                  <a:latin typeface="Trebuchet MS"/>
                  <a:ea typeface="Trebuchet MS"/>
                  <a:cs typeface="Trebuchet MS"/>
                  <a:sym typeface="Trebuchet MS"/>
                </a:rPr>
                <a:t>Capaci-taciones</a:t>
              </a:r>
              <a:endParaRPr sz="800" b="0" i="0" u="none" strike="noStrike" cap="none">
                <a:solidFill>
                  <a:schemeClr val="lt1"/>
                </a:solidFill>
                <a:latin typeface="Trebuchet MS"/>
                <a:ea typeface="Trebuchet MS"/>
                <a:cs typeface="Trebuchet MS"/>
                <a:sym typeface="Trebuchet MS"/>
              </a:endParaRPr>
            </a:p>
          </p:txBody>
        </p:sp>
        <p:sp>
          <p:nvSpPr>
            <p:cNvPr id="220" name="Google Shape;220;p31"/>
            <p:cNvSpPr/>
            <p:nvPr/>
          </p:nvSpPr>
          <p:spPr>
            <a:xfrm>
              <a:off x="2241607" y="589493"/>
              <a:ext cx="731448" cy="784519"/>
            </a:xfrm>
            <a:prstGeom prst="ellipse">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1"/>
            <p:cNvSpPr txBox="1"/>
            <p:nvPr/>
          </p:nvSpPr>
          <p:spPr>
            <a:xfrm>
              <a:off x="2348725" y="704383"/>
              <a:ext cx="517212" cy="554739"/>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800"/>
                <a:buFont typeface="Trebuchet MS"/>
                <a:buNone/>
              </a:pPr>
              <a:r>
                <a:rPr lang="es-ES" sz="800" b="0" i="0" u="none" strike="noStrike" cap="none">
                  <a:solidFill>
                    <a:schemeClr val="lt1"/>
                  </a:solidFill>
                  <a:latin typeface="Trebuchet MS"/>
                  <a:ea typeface="Trebuchet MS"/>
                  <a:cs typeface="Trebuchet MS"/>
                  <a:sym typeface="Trebuchet MS"/>
                </a:rPr>
                <a:t>Inter-cambios</a:t>
              </a:r>
              <a:endParaRPr sz="800" b="0" i="0" u="none" strike="noStrike" cap="none">
                <a:solidFill>
                  <a:schemeClr val="lt1"/>
                </a:solidFill>
                <a:latin typeface="Trebuchet MS"/>
                <a:ea typeface="Trebuchet MS"/>
                <a:cs typeface="Trebuchet MS"/>
                <a:sym typeface="Trebuchet MS"/>
              </a:endParaRPr>
            </a:p>
          </p:txBody>
        </p:sp>
        <p:sp>
          <p:nvSpPr>
            <p:cNvPr id="222" name="Google Shape;222;p31"/>
            <p:cNvSpPr/>
            <p:nvPr/>
          </p:nvSpPr>
          <p:spPr>
            <a:xfrm>
              <a:off x="1864770" y="1671860"/>
              <a:ext cx="791977" cy="753068"/>
            </a:xfrm>
            <a:prstGeom prst="ellipse">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1"/>
            <p:cNvSpPr txBox="1"/>
            <p:nvPr/>
          </p:nvSpPr>
          <p:spPr>
            <a:xfrm>
              <a:off x="1980752" y="1782144"/>
              <a:ext cx="560013" cy="532500"/>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800"/>
                <a:buFont typeface="Trebuchet MS"/>
                <a:buNone/>
              </a:pPr>
              <a:r>
                <a:rPr lang="es-ES" sz="800" b="0" i="0" u="none" strike="noStrike" cap="none">
                  <a:solidFill>
                    <a:schemeClr val="lt1"/>
                  </a:solidFill>
                  <a:latin typeface="Trebuchet MS"/>
                  <a:ea typeface="Trebuchet MS"/>
                  <a:cs typeface="Trebuchet MS"/>
                  <a:sym typeface="Trebuchet MS"/>
                </a:rPr>
                <a:t>Visitas</a:t>
              </a:r>
              <a:endParaRPr/>
            </a:p>
          </p:txBody>
        </p:sp>
        <p:sp>
          <p:nvSpPr>
            <p:cNvPr id="224" name="Google Shape;224;p31"/>
            <p:cNvSpPr/>
            <p:nvPr/>
          </p:nvSpPr>
          <p:spPr>
            <a:xfrm>
              <a:off x="712542" y="1638345"/>
              <a:ext cx="853368" cy="820098"/>
            </a:xfrm>
            <a:prstGeom prst="ellipse">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1"/>
            <p:cNvSpPr txBox="1"/>
            <p:nvPr/>
          </p:nvSpPr>
          <p:spPr>
            <a:xfrm>
              <a:off x="837515" y="1758446"/>
              <a:ext cx="603422" cy="579896"/>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800"/>
                <a:buFont typeface="Trebuchet MS"/>
                <a:buNone/>
              </a:pPr>
              <a:r>
                <a:rPr lang="es-ES" sz="800" b="0" i="0" u="none" strike="noStrike" cap="none">
                  <a:solidFill>
                    <a:schemeClr val="lt1"/>
                  </a:solidFill>
                  <a:latin typeface="Trebuchet MS"/>
                  <a:ea typeface="Trebuchet MS"/>
                  <a:cs typeface="Trebuchet MS"/>
                  <a:sym typeface="Trebuchet MS"/>
                </a:rPr>
                <a:t>Estudios</a:t>
              </a:r>
              <a:endParaRPr/>
            </a:p>
          </p:txBody>
        </p:sp>
        <p:sp>
          <p:nvSpPr>
            <p:cNvPr id="226" name="Google Shape;226;p31"/>
            <p:cNvSpPr/>
            <p:nvPr/>
          </p:nvSpPr>
          <p:spPr>
            <a:xfrm>
              <a:off x="393348" y="583917"/>
              <a:ext cx="798611" cy="795671"/>
            </a:xfrm>
            <a:prstGeom prst="ellipse">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1"/>
            <p:cNvSpPr txBox="1"/>
            <p:nvPr/>
          </p:nvSpPr>
          <p:spPr>
            <a:xfrm>
              <a:off x="510302" y="700440"/>
              <a:ext cx="564703" cy="56262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800"/>
                <a:buFont typeface="Trebuchet MS"/>
                <a:buNone/>
              </a:pPr>
              <a:r>
                <a:rPr lang="es-ES" sz="800" b="0" i="0" u="none" strike="noStrike" cap="none">
                  <a:solidFill>
                    <a:schemeClr val="lt1"/>
                  </a:solidFill>
                  <a:latin typeface="Trebuchet MS"/>
                  <a:ea typeface="Trebuchet MS"/>
                  <a:cs typeface="Trebuchet MS"/>
                  <a:sym typeface="Trebuchet MS"/>
                </a:rPr>
                <a:t>Asesorías</a:t>
              </a:r>
              <a:endParaRPr/>
            </a:p>
          </p:txBody>
        </p:sp>
      </p:grpSp>
      <p:grpSp>
        <p:nvGrpSpPr>
          <p:cNvPr id="228" name="Google Shape;228;p31"/>
          <p:cNvGrpSpPr/>
          <p:nvPr/>
        </p:nvGrpSpPr>
        <p:grpSpPr>
          <a:xfrm>
            <a:off x="1680645" y="1556798"/>
            <a:ext cx="4561172" cy="3744411"/>
            <a:chOff x="740783" y="11366"/>
            <a:chExt cx="4561172" cy="3744411"/>
          </a:xfrm>
        </p:grpSpPr>
        <p:sp>
          <p:nvSpPr>
            <p:cNvPr id="229" name="Google Shape;229;p31"/>
            <p:cNvSpPr/>
            <p:nvPr/>
          </p:nvSpPr>
          <p:spPr>
            <a:xfrm rot="10800000">
              <a:off x="1011071" y="11366"/>
              <a:ext cx="4260064" cy="394721"/>
            </a:xfrm>
            <a:prstGeom prst="homePlate">
              <a:avLst>
                <a:gd name="adj" fmla="val 50000"/>
              </a:avLst>
            </a:prstGeom>
            <a:gradFill>
              <a:gsLst>
                <a:gs pos="0">
                  <a:srgbClr val="84A7AB"/>
                </a:gs>
                <a:gs pos="80000">
                  <a:srgbClr val="AEDCE0"/>
                </a:gs>
                <a:gs pos="100000">
                  <a:srgbClr val="AEDEE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1"/>
            <p:cNvSpPr txBox="1"/>
            <p:nvPr/>
          </p:nvSpPr>
          <p:spPr>
            <a:xfrm>
              <a:off x="1109751" y="11366"/>
              <a:ext cx="4161384" cy="394721"/>
            </a:xfrm>
            <a:prstGeom prst="rect">
              <a:avLst/>
            </a:prstGeom>
            <a:noFill/>
            <a:ln>
              <a:noFill/>
            </a:ln>
          </p:spPr>
          <p:txBody>
            <a:bodyPr spcFirstLastPara="1" wrap="square" lIns="322025" tIns="57150" rIns="106675" bIns="57150" anchor="ctr" anchorCtr="0">
              <a:noAutofit/>
            </a:bodyPr>
            <a:lstStyle/>
            <a:p>
              <a:pPr marL="0" marR="0" lvl="0" indent="0" algn="ctr" rtl="0">
                <a:lnSpc>
                  <a:spcPct val="90000"/>
                </a:lnSpc>
                <a:spcBef>
                  <a:spcPts val="0"/>
                </a:spcBef>
                <a:spcAft>
                  <a:spcPts val="0"/>
                </a:spcAft>
                <a:buClr>
                  <a:srgbClr val="0F5494"/>
                </a:buClr>
                <a:buSzPts val="1500"/>
                <a:buFont typeface="Verdana"/>
                <a:buNone/>
              </a:pPr>
              <a:r>
                <a:rPr lang="es-ES" sz="1500" b="1" i="0" u="none" strike="noStrike" cap="none">
                  <a:solidFill>
                    <a:srgbClr val="0F5494"/>
                  </a:solidFill>
                  <a:latin typeface="Verdana"/>
                  <a:ea typeface="Verdana"/>
                  <a:cs typeface="Verdana"/>
                  <a:sym typeface="Verdana"/>
                </a:rPr>
                <a:t>PLANES Y POLÍTICAS</a:t>
              </a:r>
              <a:endParaRPr/>
            </a:p>
          </p:txBody>
        </p:sp>
        <p:sp>
          <p:nvSpPr>
            <p:cNvPr id="231" name="Google Shape;231;p31"/>
            <p:cNvSpPr/>
            <p:nvPr/>
          </p:nvSpPr>
          <p:spPr>
            <a:xfrm>
              <a:off x="740783" y="30963"/>
              <a:ext cx="428878" cy="355526"/>
            </a:xfrm>
            <a:prstGeom prst="ellipse">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p:nvPr/>
          </p:nvSpPr>
          <p:spPr>
            <a:xfrm rot="10800000">
              <a:off x="967645" y="558420"/>
              <a:ext cx="4298119" cy="427994"/>
            </a:xfrm>
            <a:prstGeom prst="homePlate">
              <a:avLst>
                <a:gd name="adj" fmla="val 50000"/>
              </a:avLst>
            </a:prstGeom>
            <a:gradFill>
              <a:gsLst>
                <a:gs pos="0">
                  <a:srgbClr val="84A7AB"/>
                </a:gs>
                <a:gs pos="80000">
                  <a:srgbClr val="AEDCE0"/>
                </a:gs>
                <a:gs pos="100000">
                  <a:srgbClr val="AEDEE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txBox="1"/>
            <p:nvPr/>
          </p:nvSpPr>
          <p:spPr>
            <a:xfrm>
              <a:off x="1074643" y="558420"/>
              <a:ext cx="4191121" cy="427994"/>
            </a:xfrm>
            <a:prstGeom prst="rect">
              <a:avLst/>
            </a:prstGeom>
            <a:noFill/>
            <a:ln>
              <a:noFill/>
            </a:ln>
          </p:spPr>
          <p:txBody>
            <a:bodyPr spcFirstLastPara="1" wrap="square" lIns="322025" tIns="57150" rIns="106675" bIns="57150" anchor="ctr" anchorCtr="0">
              <a:noAutofit/>
            </a:bodyPr>
            <a:lstStyle/>
            <a:p>
              <a:pPr marL="0" marR="0" lvl="0" indent="0" algn="ctr" rtl="0">
                <a:lnSpc>
                  <a:spcPct val="90000"/>
                </a:lnSpc>
                <a:spcBef>
                  <a:spcPts val="0"/>
                </a:spcBef>
                <a:spcAft>
                  <a:spcPts val="0"/>
                </a:spcAft>
                <a:buClr>
                  <a:srgbClr val="0F5494"/>
                </a:buClr>
                <a:buSzPts val="1500"/>
                <a:buFont typeface="Verdana"/>
                <a:buNone/>
              </a:pPr>
              <a:r>
                <a:rPr lang="es-ES" sz="1500" b="1" i="0" u="none" strike="noStrike" cap="none">
                  <a:solidFill>
                    <a:srgbClr val="0F5494"/>
                  </a:solidFill>
                  <a:latin typeface="Verdana"/>
                  <a:ea typeface="Verdana"/>
                  <a:cs typeface="Verdana"/>
                  <a:sym typeface="Verdana"/>
                </a:rPr>
                <a:t>TRANSPARENCIA</a:t>
              </a:r>
              <a:endParaRPr/>
            </a:p>
          </p:txBody>
        </p:sp>
        <p:sp>
          <p:nvSpPr>
            <p:cNvPr id="234" name="Google Shape;234;p31"/>
            <p:cNvSpPr/>
            <p:nvPr/>
          </p:nvSpPr>
          <p:spPr>
            <a:xfrm>
              <a:off x="824731" y="1156761"/>
              <a:ext cx="336370" cy="376997"/>
            </a:xfrm>
            <a:prstGeom prst="ellipse">
              <a:avLst/>
            </a:prstGeom>
            <a:blipFill rotWithShape="1">
              <a:blip r:embed="rId4">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1"/>
            <p:cNvSpPr/>
            <p:nvPr/>
          </p:nvSpPr>
          <p:spPr>
            <a:xfrm rot="10800000">
              <a:off x="999931" y="1119408"/>
              <a:ext cx="4300211" cy="415221"/>
            </a:xfrm>
            <a:prstGeom prst="homePlate">
              <a:avLst>
                <a:gd name="adj" fmla="val 50000"/>
              </a:avLst>
            </a:prstGeom>
            <a:gradFill>
              <a:gsLst>
                <a:gs pos="0">
                  <a:srgbClr val="84A7AB"/>
                </a:gs>
                <a:gs pos="80000">
                  <a:srgbClr val="AEDCE0"/>
                </a:gs>
                <a:gs pos="100000">
                  <a:srgbClr val="AEDEE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1"/>
            <p:cNvSpPr txBox="1"/>
            <p:nvPr/>
          </p:nvSpPr>
          <p:spPr>
            <a:xfrm>
              <a:off x="1103736" y="1119408"/>
              <a:ext cx="4196406" cy="415221"/>
            </a:xfrm>
            <a:prstGeom prst="rect">
              <a:avLst/>
            </a:prstGeom>
            <a:noFill/>
            <a:ln>
              <a:noFill/>
            </a:ln>
          </p:spPr>
          <p:txBody>
            <a:bodyPr spcFirstLastPara="1" wrap="square" lIns="302900" tIns="57150" rIns="106675" bIns="57150" anchor="ctr" anchorCtr="0">
              <a:noAutofit/>
            </a:bodyPr>
            <a:lstStyle/>
            <a:p>
              <a:pPr marL="0" marR="0" lvl="0" indent="0" algn="ctr" rtl="0">
                <a:lnSpc>
                  <a:spcPct val="90000"/>
                </a:lnSpc>
                <a:spcBef>
                  <a:spcPts val="0"/>
                </a:spcBef>
                <a:spcAft>
                  <a:spcPts val="0"/>
                </a:spcAft>
                <a:buClr>
                  <a:srgbClr val="0F5494"/>
                </a:buClr>
                <a:buSzPts val="1500"/>
                <a:buFont typeface="Verdana"/>
                <a:buNone/>
              </a:pPr>
              <a:r>
                <a:rPr lang="es-ES" sz="1500" b="1" i="0" u="none" strike="noStrike" cap="none">
                  <a:solidFill>
                    <a:srgbClr val="0F5494"/>
                  </a:solidFill>
                  <a:latin typeface="Verdana"/>
                  <a:ea typeface="Verdana"/>
                  <a:cs typeface="Verdana"/>
                  <a:sym typeface="Verdana"/>
                </a:rPr>
                <a:t>ARTICULACIÓN</a:t>
              </a:r>
              <a:endParaRPr/>
            </a:p>
          </p:txBody>
        </p:sp>
        <p:sp>
          <p:nvSpPr>
            <p:cNvPr id="237" name="Google Shape;237;p31"/>
            <p:cNvSpPr/>
            <p:nvPr/>
          </p:nvSpPr>
          <p:spPr>
            <a:xfrm>
              <a:off x="757097" y="618000"/>
              <a:ext cx="297912" cy="296642"/>
            </a:xfrm>
            <a:prstGeom prst="ellipse">
              <a:avLst/>
            </a:prstGeom>
            <a:blipFill rotWithShape="1">
              <a:blip r:embed="rId5">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p:nvPr/>
          </p:nvSpPr>
          <p:spPr>
            <a:xfrm rot="10800000">
              <a:off x="978865" y="1685398"/>
              <a:ext cx="4294429" cy="414191"/>
            </a:xfrm>
            <a:prstGeom prst="homePlate">
              <a:avLst>
                <a:gd name="adj" fmla="val 50000"/>
              </a:avLst>
            </a:prstGeom>
            <a:gradFill>
              <a:gsLst>
                <a:gs pos="0">
                  <a:srgbClr val="84A7AB"/>
                </a:gs>
                <a:gs pos="80000">
                  <a:srgbClr val="AEDCE0"/>
                </a:gs>
                <a:gs pos="100000">
                  <a:srgbClr val="AEDEE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1"/>
            <p:cNvSpPr txBox="1"/>
            <p:nvPr/>
          </p:nvSpPr>
          <p:spPr>
            <a:xfrm>
              <a:off x="1082413" y="1685398"/>
              <a:ext cx="4190881" cy="414191"/>
            </a:xfrm>
            <a:prstGeom prst="rect">
              <a:avLst/>
            </a:prstGeom>
            <a:noFill/>
            <a:ln>
              <a:noFill/>
            </a:ln>
          </p:spPr>
          <p:txBody>
            <a:bodyPr spcFirstLastPara="1" wrap="square" lIns="322025" tIns="57150" rIns="106675" bIns="57150" anchor="ctr" anchorCtr="0">
              <a:noAutofit/>
            </a:bodyPr>
            <a:lstStyle/>
            <a:p>
              <a:pPr marL="0" marR="0" lvl="0" indent="0" algn="ctr" rtl="0">
                <a:lnSpc>
                  <a:spcPct val="90000"/>
                </a:lnSpc>
                <a:spcBef>
                  <a:spcPts val="0"/>
                </a:spcBef>
                <a:spcAft>
                  <a:spcPts val="0"/>
                </a:spcAft>
                <a:buClr>
                  <a:srgbClr val="0F5494"/>
                </a:buClr>
                <a:buSzPts val="1500"/>
                <a:buFont typeface="Verdana"/>
                <a:buNone/>
              </a:pPr>
              <a:r>
                <a:rPr lang="es-ES" sz="1500" b="1" i="0" u="none" strike="noStrike" cap="none">
                  <a:solidFill>
                    <a:srgbClr val="0F5494"/>
                  </a:solidFill>
                  <a:latin typeface="Verdana"/>
                  <a:ea typeface="Verdana"/>
                  <a:cs typeface="Verdana"/>
                  <a:sym typeface="Verdana"/>
                </a:rPr>
                <a:t>SERVICIOS CLIMÁTICOS</a:t>
              </a:r>
              <a:endParaRPr/>
            </a:p>
          </p:txBody>
        </p:sp>
        <p:sp>
          <p:nvSpPr>
            <p:cNvPr id="240" name="Google Shape;240;p31"/>
            <p:cNvSpPr/>
            <p:nvPr/>
          </p:nvSpPr>
          <p:spPr>
            <a:xfrm>
              <a:off x="824380" y="1704532"/>
              <a:ext cx="365421" cy="325328"/>
            </a:xfrm>
            <a:prstGeom prst="ellipse">
              <a:avLst/>
            </a:prstGeom>
            <a:blipFill rotWithShape="1">
              <a:blip r:embed="rId6">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1"/>
            <p:cNvSpPr/>
            <p:nvPr/>
          </p:nvSpPr>
          <p:spPr>
            <a:xfrm rot="10800000">
              <a:off x="992612" y="2261533"/>
              <a:ext cx="4301933" cy="414125"/>
            </a:xfrm>
            <a:prstGeom prst="homePlate">
              <a:avLst>
                <a:gd name="adj" fmla="val 50000"/>
              </a:avLst>
            </a:prstGeom>
            <a:gradFill>
              <a:gsLst>
                <a:gs pos="0">
                  <a:srgbClr val="84A7AB"/>
                </a:gs>
                <a:gs pos="80000">
                  <a:srgbClr val="AEDCE0"/>
                </a:gs>
                <a:gs pos="100000">
                  <a:srgbClr val="AEDEE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1"/>
            <p:cNvSpPr txBox="1"/>
            <p:nvPr/>
          </p:nvSpPr>
          <p:spPr>
            <a:xfrm>
              <a:off x="1096143" y="2261533"/>
              <a:ext cx="4198402" cy="414125"/>
            </a:xfrm>
            <a:prstGeom prst="rect">
              <a:avLst/>
            </a:prstGeom>
            <a:noFill/>
            <a:ln>
              <a:noFill/>
            </a:ln>
          </p:spPr>
          <p:txBody>
            <a:bodyPr spcFirstLastPara="1" wrap="square" lIns="322025" tIns="57150" rIns="106675" bIns="57150" anchor="ctr" anchorCtr="0">
              <a:noAutofit/>
            </a:bodyPr>
            <a:lstStyle/>
            <a:p>
              <a:pPr marL="0" marR="0" lvl="0" indent="0" algn="ctr" rtl="0">
                <a:lnSpc>
                  <a:spcPct val="90000"/>
                </a:lnSpc>
                <a:spcBef>
                  <a:spcPts val="0"/>
                </a:spcBef>
                <a:spcAft>
                  <a:spcPts val="0"/>
                </a:spcAft>
                <a:buClr>
                  <a:srgbClr val="0F5494"/>
                </a:buClr>
                <a:buSzPts val="1500"/>
                <a:buFont typeface="Verdana"/>
                <a:buNone/>
              </a:pPr>
              <a:r>
                <a:rPr lang="es-ES" sz="1500" b="1" i="0" u="none" strike="noStrike" cap="none">
                  <a:solidFill>
                    <a:srgbClr val="0F5494"/>
                  </a:solidFill>
                  <a:latin typeface="Verdana"/>
                  <a:ea typeface="Verdana"/>
                  <a:cs typeface="Verdana"/>
                  <a:sym typeface="Verdana"/>
                </a:rPr>
                <a:t>FINANCIAMIENTO</a:t>
              </a:r>
              <a:endParaRPr/>
            </a:p>
          </p:txBody>
        </p:sp>
        <p:sp>
          <p:nvSpPr>
            <p:cNvPr id="243" name="Google Shape;243;p31"/>
            <p:cNvSpPr/>
            <p:nvPr/>
          </p:nvSpPr>
          <p:spPr>
            <a:xfrm>
              <a:off x="799345" y="2352920"/>
              <a:ext cx="309071" cy="253627"/>
            </a:xfrm>
            <a:prstGeom prst="ellipse">
              <a:avLst/>
            </a:prstGeom>
            <a:blipFill rotWithShape="1">
              <a:blip r:embed="rId7">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1"/>
            <p:cNvSpPr/>
            <p:nvPr/>
          </p:nvSpPr>
          <p:spPr>
            <a:xfrm rot="10800000">
              <a:off x="956608" y="2820411"/>
              <a:ext cx="4338307" cy="402068"/>
            </a:xfrm>
            <a:prstGeom prst="homePlate">
              <a:avLst>
                <a:gd name="adj" fmla="val 50000"/>
              </a:avLst>
            </a:prstGeom>
            <a:gradFill>
              <a:gsLst>
                <a:gs pos="0">
                  <a:srgbClr val="84A7AB"/>
                </a:gs>
                <a:gs pos="80000">
                  <a:srgbClr val="AEDCE0"/>
                </a:gs>
                <a:gs pos="100000">
                  <a:srgbClr val="AEDEE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txBox="1"/>
            <p:nvPr/>
          </p:nvSpPr>
          <p:spPr>
            <a:xfrm>
              <a:off x="1057125" y="2820411"/>
              <a:ext cx="4237790" cy="402068"/>
            </a:xfrm>
            <a:prstGeom prst="rect">
              <a:avLst/>
            </a:prstGeom>
            <a:noFill/>
            <a:ln>
              <a:noFill/>
            </a:ln>
          </p:spPr>
          <p:txBody>
            <a:bodyPr spcFirstLastPara="1" wrap="square" lIns="322025" tIns="57150" rIns="106675" bIns="57150" anchor="ctr" anchorCtr="0">
              <a:noAutofit/>
            </a:bodyPr>
            <a:lstStyle/>
            <a:p>
              <a:pPr marL="0" marR="0" lvl="0" indent="0" algn="ctr" rtl="0">
                <a:lnSpc>
                  <a:spcPct val="90000"/>
                </a:lnSpc>
                <a:spcBef>
                  <a:spcPts val="0"/>
                </a:spcBef>
                <a:spcAft>
                  <a:spcPts val="0"/>
                </a:spcAft>
                <a:buClr>
                  <a:srgbClr val="0F5494"/>
                </a:buClr>
                <a:buSzPts val="1500"/>
                <a:buFont typeface="Verdana"/>
                <a:buNone/>
              </a:pPr>
              <a:r>
                <a:rPr lang="es-ES" sz="1500" b="1" i="0" u="none" strike="noStrike" cap="none">
                  <a:solidFill>
                    <a:srgbClr val="0F5494"/>
                  </a:solidFill>
                  <a:latin typeface="Verdana"/>
                  <a:ea typeface="Verdana"/>
                  <a:cs typeface="Verdana"/>
                  <a:sym typeface="Verdana"/>
                </a:rPr>
                <a:t>GÉNERO Y GRUPOS VULNERABLES</a:t>
              </a:r>
              <a:endParaRPr/>
            </a:p>
          </p:txBody>
        </p:sp>
        <p:sp>
          <p:nvSpPr>
            <p:cNvPr id="246" name="Google Shape;246;p31"/>
            <p:cNvSpPr/>
            <p:nvPr/>
          </p:nvSpPr>
          <p:spPr>
            <a:xfrm>
              <a:off x="741404" y="2819673"/>
              <a:ext cx="407538" cy="375208"/>
            </a:xfrm>
            <a:prstGeom prst="ellipse">
              <a:avLst/>
            </a:prstGeom>
            <a:blipFill rotWithShape="1">
              <a:blip r:embed="rId8">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p:nvPr/>
          </p:nvSpPr>
          <p:spPr>
            <a:xfrm rot="10800000">
              <a:off x="997602" y="3336076"/>
              <a:ext cx="4304353" cy="410803"/>
            </a:xfrm>
            <a:prstGeom prst="homePlate">
              <a:avLst>
                <a:gd name="adj" fmla="val 50000"/>
              </a:avLst>
            </a:prstGeom>
            <a:gradFill>
              <a:gsLst>
                <a:gs pos="0">
                  <a:srgbClr val="84A7AB"/>
                </a:gs>
                <a:gs pos="80000">
                  <a:srgbClr val="AEDCE0"/>
                </a:gs>
                <a:gs pos="100000">
                  <a:srgbClr val="AEDEE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txBox="1"/>
            <p:nvPr/>
          </p:nvSpPr>
          <p:spPr>
            <a:xfrm>
              <a:off x="1100303" y="3336076"/>
              <a:ext cx="4201652" cy="410803"/>
            </a:xfrm>
            <a:prstGeom prst="rect">
              <a:avLst/>
            </a:prstGeom>
            <a:noFill/>
            <a:ln>
              <a:noFill/>
            </a:ln>
          </p:spPr>
          <p:txBody>
            <a:bodyPr spcFirstLastPara="1" wrap="square" lIns="322025" tIns="57150" rIns="106675" bIns="57150" anchor="ctr" anchorCtr="0">
              <a:noAutofit/>
            </a:bodyPr>
            <a:lstStyle/>
            <a:p>
              <a:pPr marL="0" marR="0" lvl="0" indent="0" algn="ctr" rtl="0">
                <a:lnSpc>
                  <a:spcPct val="90000"/>
                </a:lnSpc>
                <a:spcBef>
                  <a:spcPts val="0"/>
                </a:spcBef>
                <a:spcAft>
                  <a:spcPts val="0"/>
                </a:spcAft>
                <a:buClr>
                  <a:srgbClr val="0F5494"/>
                </a:buClr>
                <a:buSzPts val="1500"/>
                <a:buFont typeface="Verdana"/>
                <a:buNone/>
              </a:pPr>
              <a:r>
                <a:rPr lang="es-ES" sz="1500" b="1" i="0" u="none" strike="noStrike" cap="none">
                  <a:solidFill>
                    <a:srgbClr val="0F5494"/>
                  </a:solidFill>
                  <a:latin typeface="Verdana"/>
                  <a:ea typeface="Verdana"/>
                  <a:cs typeface="Verdana"/>
                  <a:sym typeface="Verdana"/>
                </a:rPr>
                <a:t>EDUCACIÓN Y SENSIBILIZACIÓN </a:t>
              </a:r>
              <a:endParaRPr sz="1500" b="1" i="0" u="none" strike="noStrike" cap="none">
                <a:solidFill>
                  <a:srgbClr val="0F5494"/>
                </a:solidFill>
                <a:latin typeface="Verdana"/>
                <a:ea typeface="Verdana"/>
                <a:cs typeface="Verdana"/>
                <a:sym typeface="Verdana"/>
              </a:endParaRPr>
            </a:p>
          </p:txBody>
        </p:sp>
        <p:sp>
          <p:nvSpPr>
            <p:cNvPr id="249" name="Google Shape;249;p31"/>
            <p:cNvSpPr/>
            <p:nvPr/>
          </p:nvSpPr>
          <p:spPr>
            <a:xfrm>
              <a:off x="794121" y="3371419"/>
              <a:ext cx="443403" cy="384358"/>
            </a:xfrm>
            <a:prstGeom prst="ellipse">
              <a:avLst/>
            </a:prstGeom>
            <a:blipFill rotWithShape="1">
              <a:blip r:embed="rId9">
                <a:alphaModFix/>
              </a:blip>
              <a:stretch>
                <a:fillRect t="-7998" b="-7999"/>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1"/>
          <p:cNvSpPr/>
          <p:nvPr/>
        </p:nvSpPr>
        <p:spPr>
          <a:xfrm>
            <a:off x="7214844" y="1412776"/>
            <a:ext cx="1545453" cy="2793454"/>
          </a:xfrm>
          <a:prstGeom prst="rect">
            <a:avLst/>
          </a:prstGeom>
          <a:noFill/>
          <a:ln>
            <a:noFill/>
          </a:ln>
        </p:spPr>
        <p:txBody>
          <a:bodyPr spcFirstLastPara="1" wrap="square" lIns="91425" tIns="45700" rIns="91425" bIns="45700" anchor="ctr" anchorCtr="0">
            <a:noAutofit/>
          </a:bodyPr>
          <a:lstStyle/>
          <a:p>
            <a:pPr marL="3175" marR="0" lvl="0" indent="0" algn="l" rtl="0">
              <a:spcBef>
                <a:spcPts val="0"/>
              </a:spcBef>
              <a:spcAft>
                <a:spcPts val="0"/>
              </a:spcAft>
              <a:buNone/>
            </a:pPr>
            <a:endParaRPr sz="1200" b="0" i="0" u="none" strike="noStrike" cap="none">
              <a:solidFill>
                <a:srgbClr val="0F5494"/>
              </a:solidFill>
              <a:latin typeface="Verdana"/>
              <a:ea typeface="Verdana"/>
              <a:cs typeface="Verdana"/>
              <a:sym typeface="Verdana"/>
            </a:endParaRPr>
          </a:p>
        </p:txBody>
      </p:sp>
      <p:sp>
        <p:nvSpPr>
          <p:cNvPr id="251" name="Google Shape;251;p31"/>
          <p:cNvSpPr/>
          <p:nvPr/>
        </p:nvSpPr>
        <p:spPr>
          <a:xfrm>
            <a:off x="7824192" y="1556792"/>
            <a:ext cx="1944216" cy="2649438"/>
          </a:xfrm>
          <a:prstGeom prst="rect">
            <a:avLst/>
          </a:prstGeom>
          <a:noFill/>
          <a:ln>
            <a:noFill/>
          </a:ln>
        </p:spPr>
        <p:txBody>
          <a:bodyPr spcFirstLastPara="1" wrap="square" lIns="91425" tIns="45700" rIns="91425" bIns="45700" anchor="ctr" anchorCtr="0">
            <a:noAutofit/>
          </a:bodyPr>
          <a:lstStyle/>
          <a:p>
            <a:pPr marL="3175" marR="0" lvl="0" indent="0" algn="l" rtl="0">
              <a:spcBef>
                <a:spcPts val="0"/>
              </a:spcBef>
              <a:spcAft>
                <a:spcPts val="0"/>
              </a:spcAft>
              <a:buNone/>
            </a:pPr>
            <a:endParaRPr sz="1200" b="0" i="0" u="none" strike="noStrike" cap="none">
              <a:solidFill>
                <a:srgbClr val="0F5494"/>
              </a:solidFill>
              <a:latin typeface="Verdana"/>
              <a:ea typeface="Verdana"/>
              <a:cs typeface="Verdana"/>
              <a:sym typeface="Verdana"/>
            </a:endParaRPr>
          </a:p>
        </p:txBody>
      </p:sp>
      <p:sp>
        <p:nvSpPr>
          <p:cNvPr id="252" name="Google Shape;252;p31"/>
          <p:cNvSpPr txBox="1"/>
          <p:nvPr/>
        </p:nvSpPr>
        <p:spPr>
          <a:xfrm rot="-5400000">
            <a:off x="5108349" y="2921057"/>
            <a:ext cx="3762728" cy="92333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i="0" u="none" strike="noStrike" cap="none">
                <a:solidFill>
                  <a:srgbClr val="FFFFFF"/>
                </a:solidFill>
                <a:latin typeface="Verdana"/>
                <a:ea typeface="Verdana"/>
                <a:cs typeface="Verdana"/>
                <a:sym typeface="Verdana"/>
              </a:rPr>
              <a:t>DIÁLOGO DE POLÍTICAS E INTERCAMBIOS</a:t>
            </a:r>
            <a:endParaRPr/>
          </a:p>
          <a:p>
            <a:pPr marL="0" marR="0" lvl="0" indent="0" algn="ctr" rtl="0">
              <a:spcBef>
                <a:spcPts val="0"/>
              </a:spcBef>
              <a:spcAft>
                <a:spcPts val="0"/>
              </a:spcAft>
              <a:buNone/>
            </a:pPr>
            <a:r>
              <a:rPr lang="es-ES" sz="1600" b="1" i="0" u="none" strike="noStrike" cap="none">
                <a:solidFill>
                  <a:srgbClr val="FFFFFF"/>
                </a:solidFill>
                <a:latin typeface="Verdana"/>
                <a:ea typeface="Verdana"/>
                <a:cs typeface="Verdana"/>
                <a:sym typeface="Verdana"/>
              </a:rPr>
              <a:t> A NIVEL REGIONAL</a:t>
            </a:r>
            <a:endParaRPr/>
          </a:p>
        </p:txBody>
      </p:sp>
      <p:pic>
        <p:nvPicPr>
          <p:cNvPr id="253" name="Google Shape;253;p31" descr="Chat"/>
          <p:cNvPicPr preferRelativeResize="0"/>
          <p:nvPr/>
        </p:nvPicPr>
        <p:blipFill rotWithShape="1">
          <a:blip r:embed="rId10">
            <a:alphaModFix/>
          </a:blip>
          <a:srcRect/>
          <a:stretch/>
        </p:blipFill>
        <p:spPr>
          <a:xfrm>
            <a:off x="6623508" y="4795893"/>
            <a:ext cx="827870" cy="6218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pSp>
        <p:nvGrpSpPr>
          <p:cNvPr id="259" name="Google Shape;259;p32"/>
          <p:cNvGrpSpPr/>
          <p:nvPr/>
        </p:nvGrpSpPr>
        <p:grpSpPr>
          <a:xfrm>
            <a:off x="346276" y="838200"/>
            <a:ext cx="11518496" cy="3127339"/>
            <a:chOff x="3376" y="0"/>
            <a:chExt cx="11518496" cy="3127339"/>
          </a:xfrm>
        </p:grpSpPr>
        <p:sp>
          <p:nvSpPr>
            <p:cNvPr id="260" name="Google Shape;260;p32"/>
            <p:cNvSpPr/>
            <p:nvPr/>
          </p:nvSpPr>
          <p:spPr>
            <a:xfrm>
              <a:off x="864393" y="0"/>
              <a:ext cx="9796462" cy="3127339"/>
            </a:xfrm>
            <a:prstGeom prst="rightArrow">
              <a:avLst>
                <a:gd name="adj1" fmla="val 50000"/>
                <a:gd name="adj2" fmla="val 5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3376" y="938201"/>
              <a:ext cx="2032675" cy="1250935"/>
            </a:xfrm>
            <a:prstGeom prst="roundRect">
              <a:avLst>
                <a:gd name="adj" fmla="val 16667"/>
              </a:avLst>
            </a:prstGeom>
            <a:solidFill>
              <a:srgbClr val="3A66B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txBox="1"/>
            <p:nvPr/>
          </p:nvSpPr>
          <p:spPr>
            <a:xfrm>
              <a:off x="64442" y="999267"/>
              <a:ext cx="1910543" cy="112880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ES" sz="1800" b="0" i="0" u="none" strike="noStrike" cap="none">
                  <a:solidFill>
                    <a:schemeClr val="lt1"/>
                  </a:solidFill>
                  <a:latin typeface="Calibri"/>
                  <a:ea typeface="Calibri"/>
                  <a:cs typeface="Calibri"/>
                  <a:sym typeface="Calibri"/>
                </a:rPr>
                <a:t>Líneas estratégicas</a:t>
              </a:r>
              <a:endParaRPr/>
            </a:p>
          </p:txBody>
        </p:sp>
        <p:sp>
          <p:nvSpPr>
            <p:cNvPr id="263" name="Google Shape;263;p32"/>
            <p:cNvSpPr/>
            <p:nvPr/>
          </p:nvSpPr>
          <p:spPr>
            <a:xfrm>
              <a:off x="2374831" y="938201"/>
              <a:ext cx="2032675" cy="1250935"/>
            </a:xfrm>
            <a:prstGeom prst="roundRect">
              <a:avLst>
                <a:gd name="adj" fmla="val 16667"/>
              </a:avLst>
            </a:prstGeom>
            <a:solidFill>
              <a:srgbClr val="4C74C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2"/>
            <p:cNvSpPr txBox="1"/>
            <p:nvPr/>
          </p:nvSpPr>
          <p:spPr>
            <a:xfrm>
              <a:off x="2435897" y="999267"/>
              <a:ext cx="1910543" cy="112880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ES" sz="1800" b="0" i="0" u="none" strike="noStrike" cap="none">
                  <a:solidFill>
                    <a:schemeClr val="lt1"/>
                  </a:solidFill>
                  <a:latin typeface="Calibri"/>
                  <a:ea typeface="Calibri"/>
                  <a:cs typeface="Calibri"/>
                  <a:sym typeface="Calibri"/>
                </a:rPr>
                <a:t>Identificación de la demanda (sistematización y priorización)</a:t>
              </a:r>
              <a:endParaRPr/>
            </a:p>
          </p:txBody>
        </p:sp>
        <p:sp>
          <p:nvSpPr>
            <p:cNvPr id="265" name="Google Shape;265;p32"/>
            <p:cNvSpPr/>
            <p:nvPr/>
          </p:nvSpPr>
          <p:spPr>
            <a:xfrm>
              <a:off x="4746287" y="938201"/>
              <a:ext cx="2032675" cy="1250935"/>
            </a:xfrm>
            <a:prstGeom prst="roundRect">
              <a:avLst>
                <a:gd name="adj" fmla="val 16667"/>
              </a:avLst>
            </a:prstGeom>
            <a:solidFill>
              <a:srgbClr val="6786C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2"/>
            <p:cNvSpPr txBox="1"/>
            <p:nvPr/>
          </p:nvSpPr>
          <p:spPr>
            <a:xfrm>
              <a:off x="4807353" y="999267"/>
              <a:ext cx="1910543" cy="112880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s-ES" sz="1800" b="0" i="0" u="none" strike="noStrike" cap="none">
                  <a:solidFill>
                    <a:schemeClr val="lt1"/>
                  </a:solidFill>
                  <a:latin typeface="Calibri"/>
                  <a:ea typeface="Calibri"/>
                  <a:cs typeface="Calibri"/>
                  <a:sym typeface="Calibri"/>
                </a:rPr>
                <a:t>Planificación de acciones</a:t>
              </a:r>
              <a:endParaRPr/>
            </a:p>
          </p:txBody>
        </p:sp>
        <p:sp>
          <p:nvSpPr>
            <p:cNvPr id="267" name="Google Shape;267;p32"/>
            <p:cNvSpPr/>
            <p:nvPr/>
          </p:nvSpPr>
          <p:spPr>
            <a:xfrm>
              <a:off x="7117742" y="938201"/>
              <a:ext cx="2032675" cy="1250935"/>
            </a:xfrm>
            <a:prstGeom prst="roundRect">
              <a:avLst>
                <a:gd name="adj" fmla="val 16667"/>
              </a:avLst>
            </a:prstGeom>
            <a:solidFill>
              <a:srgbClr val="8298C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2"/>
            <p:cNvSpPr txBox="1"/>
            <p:nvPr/>
          </p:nvSpPr>
          <p:spPr>
            <a:xfrm>
              <a:off x="7178808" y="999267"/>
              <a:ext cx="1910543" cy="112880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F273C"/>
                </a:buClr>
                <a:buSzPts val="1800"/>
                <a:buFont typeface="Calibri"/>
                <a:buNone/>
              </a:pPr>
              <a:r>
                <a:rPr lang="es-ES" sz="1800" b="0" i="0" u="none" strike="noStrike" cap="none">
                  <a:solidFill>
                    <a:srgbClr val="0F273C"/>
                  </a:solidFill>
                  <a:latin typeface="Calibri"/>
                  <a:ea typeface="Calibri"/>
                  <a:cs typeface="Calibri"/>
                  <a:sym typeface="Calibri"/>
                </a:rPr>
                <a:t>Implementación</a:t>
              </a:r>
              <a:endParaRPr/>
            </a:p>
          </p:txBody>
        </p:sp>
        <p:sp>
          <p:nvSpPr>
            <p:cNvPr id="269" name="Google Shape;269;p32"/>
            <p:cNvSpPr/>
            <p:nvPr/>
          </p:nvSpPr>
          <p:spPr>
            <a:xfrm>
              <a:off x="9489197" y="938201"/>
              <a:ext cx="2032675" cy="1250935"/>
            </a:xfrm>
            <a:prstGeom prst="roundRect">
              <a:avLst>
                <a:gd name="adj" fmla="val 16667"/>
              </a:avLst>
            </a:prstGeom>
            <a:solidFill>
              <a:srgbClr val="9BABD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2"/>
            <p:cNvSpPr txBox="1"/>
            <p:nvPr/>
          </p:nvSpPr>
          <p:spPr>
            <a:xfrm>
              <a:off x="9550263" y="999267"/>
              <a:ext cx="1910543" cy="112880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F273C"/>
                </a:buClr>
                <a:buSzPts val="1800"/>
                <a:buFont typeface="Calibri"/>
                <a:buNone/>
              </a:pPr>
              <a:r>
                <a:rPr lang="es-ES" sz="1800" b="0" i="0" u="none" strike="noStrike" cap="none">
                  <a:solidFill>
                    <a:srgbClr val="0F273C"/>
                  </a:solidFill>
                  <a:latin typeface="Calibri"/>
                  <a:ea typeface="Calibri"/>
                  <a:cs typeface="Calibri"/>
                  <a:sym typeface="Calibri"/>
                </a:rPr>
                <a:t>Monitoreo &amp; Evaluación</a:t>
              </a:r>
              <a:endParaRPr/>
            </a:p>
          </p:txBody>
        </p:sp>
      </p:grpSp>
      <p:sp>
        <p:nvSpPr>
          <p:cNvPr id="271" name="Google Shape;271;p32"/>
          <p:cNvSpPr txBox="1"/>
          <p:nvPr/>
        </p:nvSpPr>
        <p:spPr>
          <a:xfrm>
            <a:off x="0" y="0"/>
            <a:ext cx="6958584" cy="646331"/>
          </a:xfrm>
          <a:prstGeom prst="rect">
            <a:avLst/>
          </a:prstGeom>
          <a:solidFill>
            <a:srgbClr val="2E75B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600" b="1" i="0" u="none" strike="noStrike" cap="none">
                <a:solidFill>
                  <a:schemeClr val="lt1"/>
                </a:solidFill>
                <a:latin typeface="Calibri"/>
                <a:ea typeface="Calibri"/>
                <a:cs typeface="Calibri"/>
                <a:sym typeface="Calibri"/>
              </a:rPr>
              <a:t>METODOLOGÍA DE TRABAJO CGC</a:t>
            </a:r>
            <a:endParaRPr/>
          </a:p>
        </p:txBody>
      </p:sp>
      <p:sp>
        <p:nvSpPr>
          <p:cNvPr id="272" name="Google Shape;272;p32"/>
          <p:cNvSpPr txBox="1"/>
          <p:nvPr/>
        </p:nvSpPr>
        <p:spPr>
          <a:xfrm>
            <a:off x="4248287" y="3690063"/>
            <a:ext cx="2710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i="0" u="none" strike="noStrike" cap="none">
                <a:solidFill>
                  <a:schemeClr val="dk1"/>
                </a:solidFill>
                <a:latin typeface="Calibri"/>
                <a:ea typeface="Calibri"/>
                <a:cs typeface="Calibri"/>
                <a:sym typeface="Calibri"/>
              </a:rPr>
              <a:t>Actualmente</a:t>
            </a:r>
            <a:endParaRPr/>
          </a:p>
        </p:txBody>
      </p:sp>
      <p:sp>
        <p:nvSpPr>
          <p:cNvPr id="273" name="Google Shape;273;p32"/>
          <p:cNvSpPr/>
          <p:nvPr/>
        </p:nvSpPr>
        <p:spPr>
          <a:xfrm>
            <a:off x="4058238" y="4245202"/>
            <a:ext cx="3324600" cy="1053000"/>
          </a:xfrm>
          <a:prstGeom prst="rect">
            <a:avLst/>
          </a:prstGeom>
          <a:solidFill>
            <a:srgbClr val="B3C6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i="0" u="none" strike="noStrike" cap="none">
                <a:solidFill>
                  <a:srgbClr val="002060"/>
                </a:solidFill>
                <a:latin typeface="Calibri"/>
                <a:ea typeface="Calibri"/>
                <a:cs typeface="Calibri"/>
                <a:sym typeface="Calibri"/>
              </a:rPr>
              <a:t>Diálogo bilateral </a:t>
            </a:r>
            <a:r>
              <a:rPr lang="es-ES" sz="1800" b="0" i="0" u="none" strike="noStrike" cap="none">
                <a:solidFill>
                  <a:srgbClr val="002060"/>
                </a:solidFill>
                <a:latin typeface="Calibri"/>
                <a:ea typeface="Calibri"/>
                <a:cs typeface="Calibri"/>
                <a:sym typeface="Calibri"/>
              </a:rPr>
              <a:t>cercano entre el programa y los puntos focales nacionales</a:t>
            </a:r>
            <a:endParaRPr/>
          </a:p>
        </p:txBody>
      </p:sp>
      <p:sp>
        <p:nvSpPr>
          <p:cNvPr id="274" name="Google Shape;274;p32"/>
          <p:cNvSpPr/>
          <p:nvPr/>
        </p:nvSpPr>
        <p:spPr>
          <a:xfrm>
            <a:off x="4167363" y="5577854"/>
            <a:ext cx="3324600" cy="1053000"/>
          </a:xfrm>
          <a:prstGeom prst="rect">
            <a:avLst/>
          </a:prstGeom>
          <a:solidFill>
            <a:srgbClr val="B3C6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i="0" u="none" strike="noStrike" cap="none">
                <a:solidFill>
                  <a:srgbClr val="002060"/>
                </a:solidFill>
                <a:latin typeface="Calibri"/>
                <a:ea typeface="Calibri"/>
                <a:cs typeface="Calibri"/>
                <a:sym typeface="Calibri"/>
              </a:rPr>
              <a:t>Fichas</a:t>
            </a:r>
            <a:r>
              <a:rPr lang="es-ES" sz="1800" b="0" i="0" u="none" strike="noStrike" cap="none">
                <a:solidFill>
                  <a:srgbClr val="002060"/>
                </a:solidFill>
                <a:latin typeface="Calibri"/>
                <a:ea typeface="Calibri"/>
                <a:cs typeface="Calibri"/>
                <a:sym typeface="Calibri"/>
              </a:rPr>
              <a:t> para la identificación y priorización de la demanda a nivel nacional</a:t>
            </a:r>
            <a:endParaRPr/>
          </a:p>
        </p:txBody>
      </p:sp>
      <p:sp>
        <p:nvSpPr>
          <p:cNvPr id="275" name="Google Shape;275;p32"/>
          <p:cNvSpPr/>
          <p:nvPr/>
        </p:nvSpPr>
        <p:spPr>
          <a:xfrm>
            <a:off x="5263350" y="5330115"/>
            <a:ext cx="914400" cy="301800"/>
          </a:xfrm>
          <a:prstGeom prst="downArrow">
            <a:avLst>
              <a:gd name="adj1" fmla="val 50000"/>
              <a:gd name="adj2" fmla="val 50000"/>
            </a:avLst>
          </a:prstGeom>
          <a:solidFill>
            <a:srgbClr val="00206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3"/>
          <p:cNvSpPr txBox="1"/>
          <p:nvPr/>
        </p:nvSpPr>
        <p:spPr>
          <a:xfrm>
            <a:off x="0" y="0"/>
            <a:ext cx="6327648" cy="646331"/>
          </a:xfrm>
          <a:prstGeom prst="rect">
            <a:avLst/>
          </a:prstGeom>
          <a:solidFill>
            <a:srgbClr val="2E75B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600" b="1" i="0" u="none" strike="noStrike" cap="none">
                <a:solidFill>
                  <a:schemeClr val="lt1"/>
                </a:solidFill>
                <a:latin typeface="Calibri"/>
                <a:ea typeface="Calibri"/>
                <a:cs typeface="Calibri"/>
                <a:sym typeface="Calibri"/>
              </a:rPr>
              <a:t>RECOMENDACIONES DEL ROM</a:t>
            </a:r>
            <a:endParaRPr/>
          </a:p>
        </p:txBody>
      </p:sp>
      <p:pic>
        <p:nvPicPr>
          <p:cNvPr id="281" name="Google Shape;281;p33" descr="Lista de comprobación"/>
          <p:cNvPicPr preferRelativeResize="0"/>
          <p:nvPr/>
        </p:nvPicPr>
        <p:blipFill rotWithShape="1">
          <a:blip r:embed="rId3">
            <a:alphaModFix/>
          </a:blip>
          <a:srcRect/>
          <a:stretch/>
        </p:blipFill>
        <p:spPr>
          <a:xfrm>
            <a:off x="726980" y="1664661"/>
            <a:ext cx="457200" cy="457200"/>
          </a:xfrm>
          <a:prstGeom prst="rect">
            <a:avLst/>
          </a:prstGeom>
          <a:noFill/>
          <a:ln>
            <a:noFill/>
          </a:ln>
        </p:spPr>
      </p:pic>
      <p:sp>
        <p:nvSpPr>
          <p:cNvPr id="282" name="Google Shape;282;p33"/>
          <p:cNvSpPr txBox="1"/>
          <p:nvPr/>
        </p:nvSpPr>
        <p:spPr>
          <a:xfrm>
            <a:off x="1184180" y="1664661"/>
            <a:ext cx="9477535" cy="440120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2800" b="0" i="0" u="none" strike="noStrike" cap="none">
                <a:solidFill>
                  <a:srgbClr val="000000"/>
                </a:solidFill>
                <a:latin typeface="Calibri"/>
                <a:ea typeface="Calibri"/>
                <a:cs typeface="Calibri"/>
                <a:sym typeface="Calibri"/>
              </a:rPr>
              <a:t>Promover un </a:t>
            </a:r>
            <a:r>
              <a:rPr lang="es-ES" sz="2800" b="1" i="0" u="none" strike="noStrike" cap="none">
                <a:solidFill>
                  <a:srgbClr val="000000"/>
                </a:solidFill>
                <a:latin typeface="Calibri"/>
                <a:ea typeface="Calibri"/>
                <a:cs typeface="Calibri"/>
                <a:sym typeface="Calibri"/>
              </a:rPr>
              <a:t>diálogo fortalecido, continuado y más estructurado con los países</a:t>
            </a:r>
            <a:r>
              <a:rPr lang="es-ES" sz="2800" b="0" i="0" u="none" strike="noStrike" cap="none">
                <a:solidFill>
                  <a:srgbClr val="000000"/>
                </a:solidFill>
                <a:latin typeface="Calibri"/>
                <a:ea typeface="Calibri"/>
                <a:cs typeface="Calibri"/>
                <a:sym typeface="Calibri"/>
              </a:rPr>
              <a:t>, explorando y presentando EUROCLIMA+ en las plataformas interministeriales o a través de las mesas país, involucrando a los PFN y los tomadores de decisiones en materia de cambio climático</a:t>
            </a:r>
            <a:endParaRPr/>
          </a:p>
          <a:p>
            <a:pPr marL="0" marR="0" lvl="0" indent="0" algn="just" rtl="0">
              <a:spcBef>
                <a:spcPts val="0"/>
              </a:spcBef>
              <a:spcAft>
                <a:spcPts val="0"/>
              </a:spcAft>
              <a:buNone/>
            </a:pPr>
            <a:endParaRPr sz="2800" b="0" i="0" u="none" strike="noStrike" cap="none">
              <a:solidFill>
                <a:srgbClr val="000000"/>
              </a:solidFill>
              <a:latin typeface="Calibri"/>
              <a:ea typeface="Calibri"/>
              <a:cs typeface="Calibri"/>
              <a:sym typeface="Calibri"/>
            </a:endParaRPr>
          </a:p>
          <a:p>
            <a:pPr marL="0" marR="0" lvl="0" indent="0" algn="just" rtl="0">
              <a:spcBef>
                <a:spcPts val="0"/>
              </a:spcBef>
              <a:spcAft>
                <a:spcPts val="0"/>
              </a:spcAft>
              <a:buNone/>
            </a:pPr>
            <a:endParaRPr sz="2800" b="0" i="0" u="none" strike="noStrike" cap="none">
              <a:solidFill>
                <a:srgbClr val="000000"/>
              </a:solidFill>
              <a:latin typeface="Calibri"/>
              <a:ea typeface="Calibri"/>
              <a:cs typeface="Calibri"/>
              <a:sym typeface="Calibri"/>
            </a:endParaRPr>
          </a:p>
          <a:p>
            <a:pPr marL="0" marR="0" lvl="0" indent="0" algn="just" rtl="0">
              <a:spcBef>
                <a:spcPts val="0"/>
              </a:spcBef>
              <a:spcAft>
                <a:spcPts val="0"/>
              </a:spcAft>
              <a:buNone/>
            </a:pPr>
            <a:r>
              <a:rPr lang="es-ES" sz="2800" b="1" i="0" u="none" strike="noStrike" cap="none">
                <a:solidFill>
                  <a:srgbClr val="000000"/>
                </a:solidFill>
                <a:latin typeface="Calibri"/>
                <a:ea typeface="Calibri"/>
                <a:cs typeface="Calibri"/>
                <a:sym typeface="Calibri"/>
              </a:rPr>
              <a:t>Fortalecer la articulación externa del programa </a:t>
            </a:r>
            <a:r>
              <a:rPr lang="es-ES" sz="2800" b="0" i="0" u="none" strike="noStrike" cap="none">
                <a:solidFill>
                  <a:srgbClr val="000000"/>
                </a:solidFill>
                <a:latin typeface="Calibri"/>
                <a:ea typeface="Calibri"/>
                <a:cs typeface="Calibri"/>
                <a:sym typeface="Calibri"/>
              </a:rPr>
              <a:t>hacia los puntos focales y plataformas de cambio climático a nivel nacional (o e.g. </a:t>
            </a:r>
            <a:r>
              <a:rPr lang="es-ES" sz="2800" b="0" i="1" u="none" strike="noStrike" cap="none">
                <a:solidFill>
                  <a:srgbClr val="000000"/>
                </a:solidFill>
                <a:latin typeface="Calibri"/>
                <a:ea typeface="Calibri"/>
                <a:cs typeface="Calibri"/>
                <a:sym typeface="Calibri"/>
              </a:rPr>
              <a:t>Mesas País</a:t>
            </a:r>
            <a:r>
              <a:rPr lang="es-ES" sz="2800" b="0" i="0" u="none" strike="noStrike" cap="none">
                <a:solidFill>
                  <a:srgbClr val="000000"/>
                </a:solidFill>
                <a:latin typeface="Calibri"/>
                <a:ea typeface="Calibri"/>
                <a:cs typeface="Calibri"/>
                <a:sym typeface="Calibri"/>
              </a:rPr>
              <a:t>)</a:t>
            </a:r>
            <a:endParaRPr sz="2800" b="0" i="0" u="none" strike="noStrike" cap="none">
              <a:solidFill>
                <a:schemeClr val="dk1"/>
              </a:solidFill>
              <a:latin typeface="Calibri"/>
              <a:ea typeface="Calibri"/>
              <a:cs typeface="Calibri"/>
              <a:sym typeface="Calibri"/>
            </a:endParaRPr>
          </a:p>
        </p:txBody>
      </p:sp>
      <p:pic>
        <p:nvPicPr>
          <p:cNvPr id="283" name="Google Shape;283;p33" descr="Lista de comprobación"/>
          <p:cNvPicPr preferRelativeResize="0"/>
          <p:nvPr/>
        </p:nvPicPr>
        <p:blipFill rotWithShape="1">
          <a:blip r:embed="rId3">
            <a:alphaModFix/>
          </a:blip>
          <a:srcRect/>
          <a:stretch/>
        </p:blipFill>
        <p:spPr>
          <a:xfrm>
            <a:off x="726980" y="4736139"/>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4"/>
          <p:cNvSpPr txBox="1"/>
          <p:nvPr/>
        </p:nvSpPr>
        <p:spPr>
          <a:xfrm>
            <a:off x="-1" y="0"/>
            <a:ext cx="8763759" cy="646331"/>
          </a:xfrm>
          <a:prstGeom prst="rect">
            <a:avLst/>
          </a:prstGeom>
          <a:solidFill>
            <a:srgbClr val="2E75B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600" b="1" i="0" u="none" strike="noStrike" cap="none">
                <a:solidFill>
                  <a:schemeClr val="lt1"/>
                </a:solidFill>
                <a:latin typeface="Calibri"/>
                <a:ea typeface="Calibri"/>
                <a:cs typeface="Calibri"/>
                <a:sym typeface="Calibri"/>
              </a:rPr>
              <a:t>DIÁLOGO PROGRAMA-PAÍS: OBJETIVOS</a:t>
            </a:r>
            <a:endParaRPr/>
          </a:p>
        </p:txBody>
      </p:sp>
      <p:sp>
        <p:nvSpPr>
          <p:cNvPr id="289" name="Google Shape;289;p34"/>
          <p:cNvSpPr txBox="1"/>
          <p:nvPr/>
        </p:nvSpPr>
        <p:spPr>
          <a:xfrm>
            <a:off x="663132" y="810835"/>
            <a:ext cx="10423225" cy="5647700"/>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400"/>
              <a:buFont typeface="Arial"/>
              <a:buChar char="•"/>
            </a:pPr>
            <a:r>
              <a:rPr lang="es-ES" sz="2400" b="0" i="0" u="none" strike="noStrike" cap="none">
                <a:solidFill>
                  <a:schemeClr val="dk1"/>
                </a:solidFill>
                <a:latin typeface="Calibri"/>
                <a:ea typeface="Calibri"/>
                <a:cs typeface="Calibri"/>
                <a:sym typeface="Calibri"/>
              </a:rPr>
              <a:t>Establecer un </a:t>
            </a:r>
            <a:r>
              <a:rPr lang="es-ES" sz="2400" b="1" i="0" u="none" strike="noStrike" cap="none">
                <a:solidFill>
                  <a:schemeClr val="dk1"/>
                </a:solidFill>
                <a:latin typeface="Calibri"/>
                <a:ea typeface="Calibri"/>
                <a:cs typeface="Calibri"/>
                <a:sym typeface="Calibri"/>
              </a:rPr>
              <a:t>mecanismo de diálogo y seguimiento permanente </a:t>
            </a:r>
            <a:r>
              <a:rPr lang="es-ES" sz="2400" b="0" i="0" u="none" strike="noStrike" cap="none">
                <a:solidFill>
                  <a:schemeClr val="dk1"/>
                </a:solidFill>
                <a:latin typeface="Calibri"/>
                <a:ea typeface="Calibri"/>
                <a:cs typeface="Calibri"/>
                <a:sym typeface="Calibri"/>
              </a:rPr>
              <a:t>con todos los actores que participan en el programa EUROCLIMA+ a nivel país, para fomentar la coordinación y la intersectorialidad.</a:t>
            </a:r>
            <a:endParaRPr/>
          </a:p>
          <a:p>
            <a:pPr marL="285750" marR="0" lvl="0" indent="-285750" algn="just" rtl="0">
              <a:spcBef>
                <a:spcPts val="600"/>
              </a:spcBef>
              <a:spcAft>
                <a:spcPts val="0"/>
              </a:spcAft>
              <a:buClr>
                <a:schemeClr val="dk1"/>
              </a:buClr>
              <a:buSzPts val="2400"/>
              <a:buFont typeface="Arial"/>
              <a:buChar char="•"/>
            </a:pPr>
            <a:r>
              <a:rPr lang="es-ES" sz="2400" b="1" i="0" u="none" strike="noStrike" cap="none">
                <a:solidFill>
                  <a:schemeClr val="dk1"/>
                </a:solidFill>
                <a:latin typeface="Calibri"/>
                <a:ea typeface="Calibri"/>
                <a:cs typeface="Calibri"/>
                <a:sym typeface="Calibri"/>
              </a:rPr>
              <a:t>Estrechar la comunicación y coordinación </a:t>
            </a:r>
            <a:r>
              <a:rPr lang="es-ES" sz="2400" b="0" i="0" u="none" strike="noStrike" cap="none">
                <a:solidFill>
                  <a:schemeClr val="dk1"/>
                </a:solidFill>
                <a:latin typeface="Calibri"/>
                <a:ea typeface="Calibri"/>
                <a:cs typeface="Calibri"/>
                <a:sym typeface="Calibri"/>
              </a:rPr>
              <a:t>con la institucionalidad de los Estados y los diversos actores que forman parte del ciclo de políticas públicas de cambio climático.</a:t>
            </a:r>
            <a:endParaRPr/>
          </a:p>
          <a:p>
            <a:pPr marL="285750" marR="0" lvl="0" indent="-285750" algn="just" rtl="0">
              <a:spcBef>
                <a:spcPts val="600"/>
              </a:spcBef>
              <a:spcAft>
                <a:spcPts val="0"/>
              </a:spcAft>
              <a:buClr>
                <a:schemeClr val="dk1"/>
              </a:buClr>
              <a:buSzPts val="2400"/>
              <a:buFont typeface="Arial"/>
              <a:buChar char="•"/>
            </a:pPr>
            <a:r>
              <a:rPr lang="es-ES" sz="2400" b="0" i="0" u="none" strike="noStrike" cap="none">
                <a:solidFill>
                  <a:schemeClr val="dk1"/>
                </a:solidFill>
                <a:latin typeface="Calibri"/>
                <a:ea typeface="Calibri"/>
                <a:cs typeface="Calibri"/>
                <a:sym typeface="Calibri"/>
              </a:rPr>
              <a:t>Identificación de </a:t>
            </a:r>
            <a:r>
              <a:rPr lang="es-ES" sz="2400" b="1" i="0" u="none" strike="noStrike" cap="none">
                <a:solidFill>
                  <a:schemeClr val="dk1"/>
                </a:solidFill>
                <a:latin typeface="Calibri"/>
                <a:ea typeface="Calibri"/>
                <a:cs typeface="Calibri"/>
                <a:sym typeface="Calibri"/>
              </a:rPr>
              <a:t>nuevas demandas </a:t>
            </a:r>
            <a:r>
              <a:rPr lang="es-ES" sz="2400" b="0" i="0" u="none" strike="noStrike" cap="none">
                <a:solidFill>
                  <a:schemeClr val="dk1"/>
                </a:solidFill>
                <a:latin typeface="Calibri"/>
                <a:ea typeface="Calibri"/>
                <a:cs typeface="Calibri"/>
                <a:sym typeface="Calibri"/>
              </a:rPr>
              <a:t>de apoyo de EUROCLIMA+ para atender las prioridades nacionales.</a:t>
            </a:r>
            <a:endParaRPr/>
          </a:p>
          <a:p>
            <a:pPr marL="285750" marR="0" lvl="0" indent="-285750" algn="just" rtl="0">
              <a:spcBef>
                <a:spcPts val="600"/>
              </a:spcBef>
              <a:spcAft>
                <a:spcPts val="0"/>
              </a:spcAft>
              <a:buClr>
                <a:schemeClr val="dk1"/>
              </a:buClr>
              <a:buSzPts val="2400"/>
              <a:buFont typeface="Arial"/>
              <a:buChar char="•"/>
            </a:pPr>
            <a:r>
              <a:rPr lang="es-ES" sz="2400" b="0" i="0" u="none" strike="noStrike" cap="none">
                <a:solidFill>
                  <a:schemeClr val="dk1"/>
                </a:solidFill>
                <a:latin typeface="Calibri"/>
                <a:ea typeface="Calibri"/>
                <a:cs typeface="Calibri"/>
                <a:sym typeface="Calibri"/>
              </a:rPr>
              <a:t>Asegurar la </a:t>
            </a:r>
            <a:r>
              <a:rPr lang="es-ES" sz="2400" b="1" i="0" u="none" strike="noStrike" cap="none">
                <a:solidFill>
                  <a:schemeClr val="dk1"/>
                </a:solidFill>
                <a:latin typeface="Calibri"/>
                <a:ea typeface="Calibri"/>
                <a:cs typeface="Calibri"/>
                <a:sym typeface="Calibri"/>
              </a:rPr>
              <a:t>coherencia</a:t>
            </a:r>
            <a:r>
              <a:rPr lang="es-ES" sz="2400" b="0" i="0" u="none" strike="noStrike" cap="none">
                <a:solidFill>
                  <a:schemeClr val="dk1"/>
                </a:solidFill>
                <a:latin typeface="Calibri"/>
                <a:ea typeface="Calibri"/>
                <a:cs typeface="Calibri"/>
                <a:sym typeface="Calibri"/>
              </a:rPr>
              <a:t> de la actuación de EUROCLIMA+ a nivel país, alineándola con las prioridades de la agenda de cambio climático.</a:t>
            </a:r>
            <a:endParaRPr/>
          </a:p>
          <a:p>
            <a:pPr marL="285750" marR="0" lvl="0" indent="-285750" algn="just" rtl="0">
              <a:spcBef>
                <a:spcPts val="600"/>
              </a:spcBef>
              <a:spcAft>
                <a:spcPts val="0"/>
              </a:spcAft>
              <a:buClr>
                <a:schemeClr val="dk1"/>
              </a:buClr>
              <a:buSzPts val="2400"/>
              <a:buFont typeface="Arial"/>
              <a:buChar char="•"/>
            </a:pPr>
            <a:r>
              <a:rPr lang="es-ES" sz="2400" b="0" i="0" u="none" strike="noStrike" cap="none">
                <a:solidFill>
                  <a:schemeClr val="dk1"/>
                </a:solidFill>
                <a:latin typeface="Calibri"/>
                <a:ea typeface="Calibri"/>
                <a:cs typeface="Calibri"/>
                <a:sym typeface="Calibri"/>
              </a:rPr>
              <a:t>Mejorar la </a:t>
            </a:r>
            <a:r>
              <a:rPr lang="es-ES" sz="2400" b="1" i="0" u="none" strike="noStrike" cap="none">
                <a:solidFill>
                  <a:schemeClr val="dk1"/>
                </a:solidFill>
                <a:latin typeface="Calibri"/>
                <a:ea typeface="Calibri"/>
                <a:cs typeface="Calibri"/>
                <a:sym typeface="Calibri"/>
              </a:rPr>
              <a:t>alineación entre donantes </a:t>
            </a:r>
            <a:r>
              <a:rPr lang="es-ES" sz="2400" b="0" i="0" u="none" strike="noStrike" cap="none">
                <a:solidFill>
                  <a:schemeClr val="dk1"/>
                </a:solidFill>
                <a:latin typeface="Calibri"/>
                <a:ea typeface="Calibri"/>
                <a:cs typeface="Calibri"/>
                <a:sym typeface="Calibri"/>
              </a:rPr>
              <a:t>y agencias implementadoras a través de prioridades claramente definidas.</a:t>
            </a:r>
            <a:endParaRPr/>
          </a:p>
          <a:p>
            <a:pPr marL="285750" marR="0" lvl="0" indent="-285750" algn="just" rtl="0">
              <a:spcBef>
                <a:spcPts val="600"/>
              </a:spcBef>
              <a:spcAft>
                <a:spcPts val="0"/>
              </a:spcAft>
              <a:buClr>
                <a:schemeClr val="dk1"/>
              </a:buClr>
              <a:buSzPts val="2400"/>
              <a:buFont typeface="Arial"/>
              <a:buChar char="•"/>
            </a:pPr>
            <a:r>
              <a:rPr lang="es-ES" sz="2400" b="0" i="0" u="none" strike="noStrike" cap="none">
                <a:solidFill>
                  <a:schemeClr val="dk1"/>
                </a:solidFill>
                <a:latin typeface="Calibri"/>
                <a:ea typeface="Calibri"/>
                <a:cs typeface="Calibri"/>
                <a:sym typeface="Calibri"/>
              </a:rPr>
              <a:t>Lograr </a:t>
            </a:r>
            <a:r>
              <a:rPr lang="es-ES" sz="2400" b="1" i="0" u="none" strike="noStrike" cap="none">
                <a:solidFill>
                  <a:schemeClr val="dk1"/>
                </a:solidFill>
                <a:latin typeface="Calibri"/>
                <a:ea typeface="Calibri"/>
                <a:cs typeface="Calibri"/>
                <a:sym typeface="Calibri"/>
              </a:rPr>
              <a:t>intervenciones más ambiciosas y estratégicas</a:t>
            </a:r>
            <a:r>
              <a:rPr lang="es-ES" sz="2400" b="0" i="0" u="none" strike="noStrike" cap="none">
                <a:solidFill>
                  <a:schemeClr val="dk1"/>
                </a:solidFill>
                <a:latin typeface="Calibri"/>
                <a:ea typeface="Calibri"/>
                <a:cs typeface="Calibri"/>
                <a:sym typeface="Calibri"/>
              </a:rPr>
              <a:t>, evitando la duplicación y fragmentación de esfuerzos.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5"/>
          <p:cNvSpPr txBox="1"/>
          <p:nvPr/>
        </p:nvSpPr>
        <p:spPr>
          <a:xfrm>
            <a:off x="-1" y="0"/>
            <a:ext cx="5248275" cy="646331"/>
          </a:xfrm>
          <a:prstGeom prst="rect">
            <a:avLst/>
          </a:prstGeom>
          <a:solidFill>
            <a:srgbClr val="2E75B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600" b="1" i="0" u="none" strike="noStrike" cap="none">
                <a:solidFill>
                  <a:schemeClr val="lt1"/>
                </a:solidFill>
                <a:latin typeface="Calibri"/>
                <a:ea typeface="Calibri"/>
                <a:cs typeface="Calibri"/>
                <a:sym typeface="Calibri"/>
              </a:rPr>
              <a:t>EXPERIENCIAS DIÁLOGO I</a:t>
            </a:r>
            <a:endParaRPr/>
          </a:p>
        </p:txBody>
      </p:sp>
      <p:pic>
        <p:nvPicPr>
          <p:cNvPr id="295" name="Google Shape;295;p35"/>
          <p:cNvPicPr preferRelativeResize="0"/>
          <p:nvPr/>
        </p:nvPicPr>
        <p:blipFill rotWithShape="1">
          <a:blip r:embed="rId3">
            <a:alphaModFix/>
          </a:blip>
          <a:srcRect/>
          <a:stretch/>
        </p:blipFill>
        <p:spPr>
          <a:xfrm>
            <a:off x="6096000" y="886800"/>
            <a:ext cx="5248275" cy="1458595"/>
          </a:xfrm>
          <a:prstGeom prst="rect">
            <a:avLst/>
          </a:prstGeom>
          <a:noFill/>
          <a:ln>
            <a:noFill/>
          </a:ln>
        </p:spPr>
      </p:pic>
      <p:pic>
        <p:nvPicPr>
          <p:cNvPr id="296" name="Google Shape;296;p35"/>
          <p:cNvPicPr preferRelativeResize="0"/>
          <p:nvPr/>
        </p:nvPicPr>
        <p:blipFill rotWithShape="1">
          <a:blip r:embed="rId4">
            <a:alphaModFix/>
          </a:blip>
          <a:srcRect/>
          <a:stretch/>
        </p:blipFill>
        <p:spPr>
          <a:xfrm>
            <a:off x="578168" y="1186953"/>
            <a:ext cx="3446143" cy="1238126"/>
          </a:xfrm>
          <a:prstGeom prst="rect">
            <a:avLst/>
          </a:prstGeom>
          <a:noFill/>
          <a:ln>
            <a:noFill/>
          </a:ln>
        </p:spPr>
      </p:pic>
      <p:sp>
        <p:nvSpPr>
          <p:cNvPr id="297" name="Google Shape;297;p35"/>
          <p:cNvSpPr txBox="1"/>
          <p:nvPr/>
        </p:nvSpPr>
        <p:spPr>
          <a:xfrm>
            <a:off x="211972" y="3061302"/>
            <a:ext cx="4661209" cy="155427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000"/>
              <a:buFont typeface="Arial"/>
              <a:buChar char="•"/>
            </a:pPr>
            <a:r>
              <a:rPr lang="es-ES" sz="2000" b="0" i="0" u="none" strike="noStrike" cap="none">
                <a:solidFill>
                  <a:schemeClr val="dk1"/>
                </a:solidFill>
                <a:latin typeface="Calibri"/>
                <a:ea typeface="Calibri"/>
                <a:cs typeface="Calibri"/>
                <a:sym typeface="Calibri"/>
              </a:rPr>
              <a:t>Cooperación europea</a:t>
            </a:r>
            <a:endParaRPr/>
          </a:p>
          <a:p>
            <a:pPr marL="285750" marR="0" lvl="0" indent="-285750" algn="l" rtl="0">
              <a:spcBef>
                <a:spcPts val="600"/>
              </a:spcBef>
              <a:spcAft>
                <a:spcPts val="0"/>
              </a:spcAft>
              <a:buClr>
                <a:schemeClr val="dk1"/>
              </a:buClr>
              <a:buSzPts val="2000"/>
              <a:buFont typeface="Arial"/>
              <a:buChar char="•"/>
            </a:pPr>
            <a:r>
              <a:rPr lang="es-ES" sz="2000" b="0" i="0" u="none" strike="noStrike" cap="none">
                <a:solidFill>
                  <a:schemeClr val="dk1"/>
                </a:solidFill>
                <a:latin typeface="Calibri"/>
                <a:ea typeface="Calibri"/>
                <a:cs typeface="Calibri"/>
                <a:sym typeface="Calibri"/>
              </a:rPr>
              <a:t>Programa liderado por la FIIAPP</a:t>
            </a:r>
            <a:endParaRPr/>
          </a:p>
          <a:p>
            <a:pPr marL="285750" marR="0" lvl="0" indent="-285750" algn="l" rtl="0">
              <a:spcBef>
                <a:spcPts val="600"/>
              </a:spcBef>
              <a:spcAft>
                <a:spcPts val="0"/>
              </a:spcAft>
              <a:buClr>
                <a:schemeClr val="dk1"/>
              </a:buClr>
              <a:buSzPts val="2000"/>
              <a:buFont typeface="Arial"/>
              <a:buChar char="•"/>
            </a:pPr>
            <a:r>
              <a:rPr lang="es-ES" sz="2000" b="0" i="0" u="none" strike="noStrike" cap="none">
                <a:solidFill>
                  <a:schemeClr val="dk1"/>
                </a:solidFill>
                <a:latin typeface="Calibri"/>
                <a:ea typeface="Calibri"/>
                <a:cs typeface="Calibri"/>
                <a:sym typeface="Calibri"/>
              </a:rPr>
              <a:t>12 años de experiencia: tres fases</a:t>
            </a:r>
            <a:endParaRPr/>
          </a:p>
          <a:p>
            <a:pPr marL="285750" marR="0" lvl="0" indent="-285750" algn="l" rtl="0">
              <a:spcBef>
                <a:spcPts val="600"/>
              </a:spcBef>
              <a:spcAft>
                <a:spcPts val="0"/>
              </a:spcAft>
              <a:buClr>
                <a:schemeClr val="dk1"/>
              </a:buClr>
              <a:buSzPts val="2000"/>
              <a:buFont typeface="Arial"/>
              <a:buChar char="•"/>
            </a:pPr>
            <a:r>
              <a:rPr lang="es-ES" sz="2000" b="0" i="0" u="none" strike="noStrike" cap="none">
                <a:solidFill>
                  <a:schemeClr val="dk1"/>
                </a:solidFill>
                <a:latin typeface="Calibri"/>
                <a:ea typeface="Calibri"/>
                <a:cs typeface="Calibri"/>
                <a:sym typeface="Calibri"/>
              </a:rPr>
              <a:t>Orientación a la demanda</a:t>
            </a:r>
            <a:endParaRPr/>
          </a:p>
        </p:txBody>
      </p:sp>
      <p:sp>
        <p:nvSpPr>
          <p:cNvPr id="298" name="Google Shape;298;p35"/>
          <p:cNvSpPr/>
          <p:nvPr/>
        </p:nvSpPr>
        <p:spPr>
          <a:xfrm>
            <a:off x="265885" y="5030147"/>
            <a:ext cx="4440936" cy="1477328"/>
          </a:xfrm>
          <a:prstGeom prst="rect">
            <a:avLst/>
          </a:prstGeom>
          <a:solidFill>
            <a:srgbClr val="D8E2F3"/>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800" b="0" i="0" u="none" strike="noStrike" cap="none">
                <a:solidFill>
                  <a:schemeClr val="dk1"/>
                </a:solidFill>
                <a:latin typeface="Calibri"/>
                <a:ea typeface="Calibri"/>
                <a:cs typeface="Calibri"/>
                <a:sym typeface="Calibri"/>
              </a:rPr>
              <a:t>Espacio para el aprendizaje entre pares y el intercambio de experiencias entre instituciones homólogas de ambas regiones, favoreciendo el uso de un amplio catálogo de herramientas</a:t>
            </a:r>
            <a:endParaRPr/>
          </a:p>
        </p:txBody>
      </p:sp>
      <p:grpSp>
        <p:nvGrpSpPr>
          <p:cNvPr id="299" name="Google Shape;299;p35"/>
          <p:cNvGrpSpPr/>
          <p:nvPr/>
        </p:nvGrpSpPr>
        <p:grpSpPr>
          <a:xfrm>
            <a:off x="4462210" y="2777686"/>
            <a:ext cx="2405443" cy="917990"/>
            <a:chOff x="4507992" y="2924156"/>
            <a:chExt cx="2542032" cy="932683"/>
          </a:xfrm>
        </p:grpSpPr>
        <p:sp>
          <p:nvSpPr>
            <p:cNvPr id="300" name="Google Shape;300;p35"/>
            <p:cNvSpPr/>
            <p:nvPr/>
          </p:nvSpPr>
          <p:spPr>
            <a:xfrm>
              <a:off x="4507992" y="2924156"/>
              <a:ext cx="2542032" cy="93268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Calibri"/>
                <a:ea typeface="Calibri"/>
                <a:cs typeface="Calibri"/>
                <a:sym typeface="Calibri"/>
              </a:endParaRPr>
            </a:p>
          </p:txBody>
        </p:sp>
        <p:sp>
          <p:nvSpPr>
            <p:cNvPr id="301" name="Google Shape;301;p35"/>
            <p:cNvSpPr txBox="1"/>
            <p:nvPr/>
          </p:nvSpPr>
          <p:spPr>
            <a:xfrm>
              <a:off x="4677565" y="3090672"/>
              <a:ext cx="2235300" cy="6566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b="0" i="0" u="none" strike="noStrike" cap="none">
                  <a:solidFill>
                    <a:schemeClr val="lt1"/>
                  </a:solidFill>
                  <a:latin typeface="Calibri"/>
                  <a:ea typeface="Calibri"/>
                  <a:cs typeface="Calibri"/>
                  <a:sym typeface="Calibri"/>
                </a:rPr>
                <a:t>Mejorar la calidad del diálogo</a:t>
              </a:r>
              <a:endParaRPr/>
            </a:p>
          </p:txBody>
        </p:sp>
      </p:grpSp>
      <p:grpSp>
        <p:nvGrpSpPr>
          <p:cNvPr id="302" name="Google Shape;302;p35"/>
          <p:cNvGrpSpPr/>
          <p:nvPr/>
        </p:nvGrpSpPr>
        <p:grpSpPr>
          <a:xfrm>
            <a:off x="4566042" y="3978726"/>
            <a:ext cx="2405443" cy="903019"/>
            <a:chOff x="4480560" y="2929207"/>
            <a:chExt cx="2542032" cy="932683"/>
          </a:xfrm>
        </p:grpSpPr>
        <p:sp>
          <p:nvSpPr>
            <p:cNvPr id="303" name="Google Shape;303;p35"/>
            <p:cNvSpPr/>
            <p:nvPr/>
          </p:nvSpPr>
          <p:spPr>
            <a:xfrm>
              <a:off x="4480560" y="2929207"/>
              <a:ext cx="2542032" cy="93268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Calibri"/>
                <a:ea typeface="Calibri"/>
                <a:cs typeface="Calibri"/>
                <a:sym typeface="Calibri"/>
              </a:endParaRPr>
            </a:p>
          </p:txBody>
        </p:sp>
        <p:sp>
          <p:nvSpPr>
            <p:cNvPr id="304" name="Google Shape;304;p35"/>
            <p:cNvSpPr txBox="1"/>
            <p:nvPr/>
          </p:nvSpPr>
          <p:spPr>
            <a:xfrm>
              <a:off x="4677564" y="3090672"/>
              <a:ext cx="2235300" cy="667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b="0" i="0" u="none" strike="noStrike" cap="none">
                  <a:solidFill>
                    <a:schemeClr val="lt1"/>
                  </a:solidFill>
                  <a:latin typeface="Calibri"/>
                  <a:ea typeface="Calibri"/>
                  <a:cs typeface="Calibri"/>
                  <a:sym typeface="Calibri"/>
                </a:rPr>
                <a:t>Mejorar actuación del programa</a:t>
              </a:r>
              <a:endParaRPr/>
            </a:p>
          </p:txBody>
        </p:sp>
      </p:grpSp>
      <p:sp>
        <p:nvSpPr>
          <p:cNvPr id="305" name="Google Shape;305;p35"/>
          <p:cNvSpPr txBox="1"/>
          <p:nvPr/>
        </p:nvSpPr>
        <p:spPr>
          <a:xfrm>
            <a:off x="7029397" y="2934398"/>
            <a:ext cx="4560215" cy="3677930"/>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Font typeface="Arial"/>
              <a:buChar char="•"/>
            </a:pPr>
            <a:r>
              <a:rPr lang="es-ES" sz="2000" b="0" i="0" u="none" strike="noStrike" cap="none">
                <a:solidFill>
                  <a:schemeClr val="dk1"/>
                </a:solidFill>
                <a:latin typeface="Calibri"/>
                <a:ea typeface="Calibri"/>
                <a:cs typeface="Calibri"/>
                <a:sym typeface="Calibri"/>
              </a:rPr>
              <a:t>Herramienta metodológica para el refuerzo del diálogo</a:t>
            </a:r>
            <a:endParaRPr/>
          </a:p>
          <a:p>
            <a:pPr marL="285750" marR="0" lvl="0" indent="-285750" algn="just" rtl="0">
              <a:spcBef>
                <a:spcPts val="600"/>
              </a:spcBef>
              <a:spcAft>
                <a:spcPts val="0"/>
              </a:spcAft>
              <a:buClr>
                <a:schemeClr val="dk1"/>
              </a:buClr>
              <a:buSzPts val="2000"/>
              <a:buFont typeface="Arial"/>
              <a:buChar char="•"/>
            </a:pPr>
            <a:r>
              <a:rPr lang="es-ES" sz="2000" b="0" i="0" u="none" strike="noStrike" cap="none">
                <a:solidFill>
                  <a:schemeClr val="dk1"/>
                </a:solidFill>
                <a:latin typeface="Calibri"/>
                <a:ea typeface="Calibri"/>
                <a:cs typeface="Calibri"/>
                <a:sym typeface="Calibri"/>
              </a:rPr>
              <a:t>Mecanismo participativo para transitar de la identificación de acciones individuales hacia un mecanismo permanente de concertación de la actuación en el plano estratégico a nivel país.</a:t>
            </a:r>
            <a:endParaRPr/>
          </a:p>
          <a:p>
            <a:pPr marL="285750" marR="0" lvl="0" indent="-285750" algn="just" rtl="0">
              <a:spcBef>
                <a:spcPts val="600"/>
              </a:spcBef>
              <a:spcAft>
                <a:spcPts val="0"/>
              </a:spcAft>
              <a:buClr>
                <a:schemeClr val="dk1"/>
              </a:buClr>
              <a:buSzPts val="2000"/>
              <a:buFont typeface="Arial"/>
              <a:buChar char="•"/>
            </a:pPr>
            <a:r>
              <a:rPr lang="es-ES" sz="2000" b="0" i="0" u="none" strike="noStrike" cap="none">
                <a:solidFill>
                  <a:schemeClr val="dk1"/>
                </a:solidFill>
                <a:latin typeface="Calibri"/>
                <a:ea typeface="Calibri"/>
                <a:cs typeface="Calibri"/>
                <a:sym typeface="Calibri"/>
              </a:rPr>
              <a:t>Espacio liderado por el Punto Focal Nacional y/o la DUE en el país</a:t>
            </a:r>
            <a:endParaRPr/>
          </a:p>
          <a:p>
            <a:pPr marL="285750" marR="0" lvl="0" indent="-158750" algn="just" rtl="0">
              <a:spcBef>
                <a:spcPts val="6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6"/>
          <p:cNvSpPr/>
          <p:nvPr/>
        </p:nvSpPr>
        <p:spPr>
          <a:xfrm>
            <a:off x="362199" y="1149729"/>
            <a:ext cx="8039929" cy="5084405"/>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115000"/>
              </a:lnSpc>
              <a:spcBef>
                <a:spcPts val="0"/>
              </a:spcBef>
              <a:spcAft>
                <a:spcPts val="0"/>
              </a:spcAft>
              <a:buClr>
                <a:schemeClr val="dk1"/>
              </a:buClr>
              <a:buSzPts val="2300"/>
              <a:buFont typeface="Arial"/>
              <a:buChar char="•"/>
            </a:pPr>
            <a:r>
              <a:rPr lang="es-ES" sz="2300" b="0" i="0" u="none" strike="noStrike" cap="none" dirty="0">
                <a:solidFill>
                  <a:schemeClr val="dk1"/>
                </a:solidFill>
                <a:latin typeface="Calibri"/>
                <a:ea typeface="Calibri"/>
                <a:cs typeface="Calibri"/>
                <a:sym typeface="Calibri"/>
              </a:rPr>
              <a:t>Coalición global de países e instituciones que trabajan conjuntamente para movilizar recursos y alcanzar metas climáticas ambiciosas, a la vez que se impulsa el desarrollo sostenible</a:t>
            </a:r>
            <a:endParaRPr dirty="0"/>
          </a:p>
          <a:p>
            <a:pPr marL="285750" marR="0" lvl="0" indent="-285750" algn="just" rtl="0">
              <a:lnSpc>
                <a:spcPct val="115000"/>
              </a:lnSpc>
              <a:spcBef>
                <a:spcPts val="1440"/>
              </a:spcBef>
              <a:spcAft>
                <a:spcPts val="0"/>
              </a:spcAft>
              <a:buClr>
                <a:schemeClr val="dk1"/>
              </a:buClr>
              <a:buSzPts val="2300"/>
              <a:buFont typeface="Arial"/>
              <a:buChar char="•"/>
            </a:pPr>
            <a:r>
              <a:rPr lang="es-ES" sz="2300" b="0" i="0" u="none" strike="noStrike" cap="none" dirty="0">
                <a:solidFill>
                  <a:schemeClr val="dk1"/>
                </a:solidFill>
                <a:latin typeface="Calibri"/>
                <a:ea typeface="Calibri"/>
                <a:cs typeface="Calibri"/>
                <a:sym typeface="Calibri"/>
              </a:rPr>
              <a:t>Surge en la COP 22 (</a:t>
            </a:r>
            <a:r>
              <a:rPr lang="es-ES" sz="2300" b="0" i="0" u="none" strike="noStrike" cap="none" dirty="0" err="1">
                <a:solidFill>
                  <a:schemeClr val="dk1"/>
                </a:solidFill>
                <a:latin typeface="Calibri"/>
                <a:ea typeface="Calibri"/>
                <a:cs typeface="Calibri"/>
                <a:sym typeface="Calibri"/>
              </a:rPr>
              <a:t>Marrakesh</a:t>
            </a:r>
            <a:r>
              <a:rPr lang="es-ES" sz="2300" b="0" i="0" u="none" strike="noStrike" cap="none" dirty="0">
                <a:solidFill>
                  <a:schemeClr val="dk1"/>
                </a:solidFill>
                <a:latin typeface="Calibri"/>
                <a:ea typeface="Calibri"/>
                <a:cs typeface="Calibri"/>
                <a:sym typeface="Calibri"/>
              </a:rPr>
              <a:t>, 2016) para facilitar el cumplimiento de los compromisos adquiridos por los países en sus </a:t>
            </a:r>
            <a:r>
              <a:rPr lang="es-ES" sz="2300" b="0" i="0" u="none" strike="noStrike" cap="none" dirty="0" err="1">
                <a:solidFill>
                  <a:schemeClr val="dk1"/>
                </a:solidFill>
                <a:latin typeface="Calibri"/>
                <a:ea typeface="Calibri"/>
                <a:cs typeface="Calibri"/>
                <a:sym typeface="Calibri"/>
              </a:rPr>
              <a:t>NDCs</a:t>
            </a:r>
            <a:endParaRPr sz="2300" b="0" i="0" u="none" strike="noStrike" cap="none" dirty="0">
              <a:solidFill>
                <a:schemeClr val="dk1"/>
              </a:solidFill>
              <a:latin typeface="Calibri"/>
              <a:ea typeface="Calibri"/>
              <a:cs typeface="Calibri"/>
              <a:sym typeface="Calibri"/>
            </a:endParaRPr>
          </a:p>
          <a:p>
            <a:pPr marL="285750" marR="0" lvl="0" indent="-285750" algn="just" rtl="0">
              <a:lnSpc>
                <a:spcPct val="115000"/>
              </a:lnSpc>
              <a:spcBef>
                <a:spcPts val="1440"/>
              </a:spcBef>
              <a:spcAft>
                <a:spcPts val="0"/>
              </a:spcAft>
              <a:buClr>
                <a:schemeClr val="dk1"/>
              </a:buClr>
              <a:buSzPts val="2300"/>
              <a:buFont typeface="Arial"/>
              <a:buChar char="•"/>
            </a:pPr>
            <a:r>
              <a:rPr lang="es-ES" sz="2300" b="0" i="0" u="none" strike="noStrike" cap="none" dirty="0">
                <a:solidFill>
                  <a:schemeClr val="dk1"/>
                </a:solidFill>
                <a:latin typeface="Calibri"/>
                <a:ea typeface="Calibri"/>
                <a:cs typeface="Calibri"/>
                <a:sym typeface="Calibri"/>
              </a:rPr>
              <a:t>UE, Francia, España, Alemania, AECID, AFD, GIZ, ONU Medio Ambiente → Miembros del NDCP</a:t>
            </a:r>
            <a:endParaRPr dirty="0"/>
          </a:p>
          <a:p>
            <a:pPr marL="285750" marR="0" lvl="0" indent="-285750" algn="just" rtl="0">
              <a:lnSpc>
                <a:spcPct val="115000"/>
              </a:lnSpc>
              <a:spcBef>
                <a:spcPts val="1440"/>
              </a:spcBef>
              <a:spcAft>
                <a:spcPts val="0"/>
              </a:spcAft>
              <a:buClr>
                <a:schemeClr val="dk1"/>
              </a:buClr>
              <a:buSzPts val="2300"/>
              <a:buFont typeface="Arial"/>
              <a:buChar char="•"/>
            </a:pPr>
            <a:r>
              <a:rPr lang="es-ES" sz="2300" b="0" i="0" u="none" strike="noStrike" cap="none" dirty="0">
                <a:solidFill>
                  <a:schemeClr val="dk1"/>
                </a:solidFill>
                <a:latin typeface="Calibri"/>
                <a:ea typeface="Calibri"/>
                <a:cs typeface="Calibri"/>
                <a:sym typeface="Calibri"/>
              </a:rPr>
              <a:t>Coherencia: 23 países latinoamericanos, </a:t>
            </a:r>
            <a:r>
              <a:rPr lang="es-ES" sz="2300" b="1" i="0" u="none" strike="noStrike" cap="none" dirty="0">
                <a:solidFill>
                  <a:schemeClr val="dk1"/>
                </a:solidFill>
                <a:latin typeface="Calibri"/>
                <a:ea typeface="Calibri"/>
                <a:cs typeface="Calibri"/>
                <a:sym typeface="Calibri"/>
              </a:rPr>
              <a:t>de los cuales 14 son compartidos con EUROCLIMA+, </a:t>
            </a:r>
            <a:r>
              <a:rPr lang="es-ES" sz="2300" b="0" i="0" u="none" strike="noStrike" cap="none" dirty="0">
                <a:solidFill>
                  <a:schemeClr val="dk1"/>
                </a:solidFill>
                <a:latin typeface="Calibri"/>
                <a:ea typeface="Calibri"/>
                <a:cs typeface="Calibri"/>
                <a:sym typeface="Calibri"/>
              </a:rPr>
              <a:t>coincidencia de Puntos Focales</a:t>
            </a:r>
            <a:endParaRPr dirty="0"/>
          </a:p>
        </p:txBody>
      </p:sp>
      <p:pic>
        <p:nvPicPr>
          <p:cNvPr id="312" name="Google Shape;312;p36"/>
          <p:cNvPicPr preferRelativeResize="0"/>
          <p:nvPr/>
        </p:nvPicPr>
        <p:blipFill rotWithShape="1">
          <a:blip r:embed="rId3">
            <a:alphaModFix/>
          </a:blip>
          <a:srcRect/>
          <a:stretch/>
        </p:blipFill>
        <p:spPr>
          <a:xfrm>
            <a:off x="8562750" y="2790825"/>
            <a:ext cx="2910973" cy="1276350"/>
          </a:xfrm>
          <a:prstGeom prst="rect">
            <a:avLst/>
          </a:prstGeom>
          <a:noFill/>
          <a:ln>
            <a:noFill/>
          </a:ln>
        </p:spPr>
      </p:pic>
      <p:sp>
        <p:nvSpPr>
          <p:cNvPr id="313" name="Google Shape;313;p36"/>
          <p:cNvSpPr txBox="1"/>
          <p:nvPr/>
        </p:nvSpPr>
        <p:spPr>
          <a:xfrm>
            <a:off x="-1" y="0"/>
            <a:ext cx="5248275" cy="646331"/>
          </a:xfrm>
          <a:prstGeom prst="rect">
            <a:avLst/>
          </a:prstGeom>
          <a:solidFill>
            <a:srgbClr val="2E75B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600" b="1" i="0" u="none" strike="noStrike" cap="none">
                <a:solidFill>
                  <a:schemeClr val="lt1"/>
                </a:solidFill>
                <a:latin typeface="Calibri"/>
                <a:ea typeface="Calibri"/>
                <a:cs typeface="Calibri"/>
                <a:sym typeface="Calibri"/>
              </a:rPr>
              <a:t>EXPERIENCIAS DIÁLOGO II</a:t>
            </a:r>
            <a:endParaRPr/>
          </a:p>
        </p:txBody>
      </p:sp>
    </p:spTree>
  </p:cSld>
  <p:clrMapOvr>
    <a:masterClrMapping/>
  </p:clrMapOvr>
</p:sld>
</file>

<file path=ppt/theme/theme1.xml><?xml version="1.0" encoding="utf-8"?>
<a:theme xmlns:a="http://schemas.openxmlformats.org/drawingml/2006/main" name="Azul con log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1417</Words>
  <Application>Microsoft Office PowerPoint</Application>
  <PresentationFormat>Widescreen</PresentationFormat>
  <Paragraphs>114</Paragraphs>
  <Slides>11</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Verdana</vt:lpstr>
      <vt:lpstr>Noto Sans Symbols</vt:lpstr>
      <vt:lpstr>Nunito</vt:lpstr>
      <vt:lpstr>Arial</vt:lpstr>
      <vt:lpstr>Calibri</vt:lpstr>
      <vt:lpstr>Trebuchet MS</vt:lpstr>
      <vt:lpstr>Azul con logo</vt:lpstr>
      <vt:lpstr>Tema de Office</vt:lpstr>
      <vt:lpstr>blank</vt:lpstr>
      <vt:lpstr>EUROCLIMA+ Reunión anual 2018</vt:lpstr>
      <vt:lpstr>PowerPoint Presentation</vt:lpstr>
      <vt:lpstr>Acciones en países e iniciativas regionales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EUROCLIMA+ Reunión anual 2018</dc:title>
  <dc:creator>Sara</dc:creator>
  <cp:lastModifiedBy>Cabrejas, Sara</cp:lastModifiedBy>
  <cp:revision>1</cp:revision>
  <dcterms:modified xsi:type="dcterms:W3CDTF">2018-10-09T14:41:41Z</dcterms:modified>
</cp:coreProperties>
</file>