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28" y="77"/>
      </p:cViewPr>
      <p:guideLst>
        <p:guide orient="horz" pos="2160"/>
        <p:guide pos="35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66E7F-6C03-47E2-A2E0-E828D6A143C3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AEAFC-78CA-4C02-90D2-74C0DF466AE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966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628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6758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5626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5918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9392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4103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9636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9497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5409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2576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2968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955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A91CF-FA13-43CB-8FFF-2228929256A5}" type="datetimeFigureOut">
              <a:rPr lang="es-UY" smtClean="0"/>
              <a:t>08/10/2018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2EF33-F4A0-4B51-AC41-B0E14A9192C5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4889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ctrTitle"/>
          </p:nvPr>
        </p:nvSpPr>
        <p:spPr>
          <a:xfrm>
            <a:off x="1487487" y="417069"/>
            <a:ext cx="9144000" cy="111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s-ES" sz="4000" b="1" i="1" dirty="0">
                <a:solidFill>
                  <a:schemeClr val="bg1"/>
                </a:solidFill>
              </a:rPr>
              <a:t>Promoción de la Movilidad Urbana Sostenible en Uruguay </a:t>
            </a:r>
            <a:br>
              <a:rPr lang="en-US" sz="2800" dirty="0">
                <a:solidFill>
                  <a:schemeClr val="bg1"/>
                </a:solidFill>
              </a:rPr>
            </a:br>
            <a:endParaRPr sz="2800" dirty="0">
              <a:solidFill>
                <a:schemeClr val="bg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9C75C1-95D6-4FA0-BACA-898A913B1B26}"/>
              </a:ext>
            </a:extLst>
          </p:cNvPr>
          <p:cNvGrpSpPr/>
          <p:nvPr/>
        </p:nvGrpSpPr>
        <p:grpSpPr>
          <a:xfrm>
            <a:off x="166254" y="6009536"/>
            <a:ext cx="6026843" cy="742393"/>
            <a:chOff x="166254" y="6009536"/>
            <a:chExt cx="6026843" cy="742393"/>
          </a:xfrm>
        </p:grpSpPr>
        <p:grpSp>
          <p:nvGrpSpPr>
            <p:cNvPr id="2" name="1 Grupo"/>
            <p:cNvGrpSpPr/>
            <p:nvPr/>
          </p:nvGrpSpPr>
          <p:grpSpPr>
            <a:xfrm>
              <a:off x="166254" y="6052858"/>
              <a:ext cx="4310257" cy="694858"/>
              <a:chOff x="166254" y="6052858"/>
              <a:chExt cx="4310257" cy="694858"/>
            </a:xfrm>
          </p:grpSpPr>
          <p:pic>
            <p:nvPicPr>
              <p:cNvPr id="6" name="5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75520" y="6119975"/>
                <a:ext cx="1584175" cy="627741"/>
              </a:xfrm>
              <a:prstGeom prst="rect">
                <a:avLst/>
              </a:prstGeom>
            </p:spPr>
          </p:pic>
          <p:pic>
            <p:nvPicPr>
              <p:cNvPr id="7" name="6 Imagen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03712" y="6052858"/>
                <a:ext cx="972799" cy="694857"/>
              </a:xfrm>
              <a:prstGeom prst="rect">
                <a:avLst/>
              </a:prstGeom>
            </p:spPr>
          </p:pic>
          <p:pic>
            <p:nvPicPr>
              <p:cNvPr id="8" name="Imagen 1" descr="logo firma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095" t="18952" r="14862" b="17257"/>
              <a:stretch/>
            </p:blipFill>
            <p:spPr bwMode="auto">
              <a:xfrm>
                <a:off x="166254" y="6055722"/>
                <a:ext cx="1465249" cy="6919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" name="Imagen 2">
              <a:extLst>
                <a:ext uri="{FF2B5EF4-FFF2-40B4-BE49-F238E27FC236}">
                  <a16:creationId xmlns:a16="http://schemas.microsoft.com/office/drawing/2014/main" id="{52F92DC5-5E37-4C99-ACB4-DB1CA1D8B31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7848" y="6009536"/>
              <a:ext cx="1465249" cy="742393"/>
            </a:xfrm>
            <a:prstGeom prst="rect">
              <a:avLst/>
            </a:prstGeom>
          </p:spPr>
        </p:pic>
      </p:grpSp>
      <p:sp>
        <p:nvSpPr>
          <p:cNvPr id="5" name="Rectángulo 4"/>
          <p:cNvSpPr/>
          <p:nvPr/>
        </p:nvSpPr>
        <p:spPr>
          <a:xfrm>
            <a:off x="1203505" y="275365"/>
            <a:ext cx="92359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i="1" dirty="0"/>
              <a:t>Promoción de la Movilidad Urbana Sostenible en Uruguay</a:t>
            </a:r>
            <a:endParaRPr lang="en-US" sz="4000" dirty="0"/>
          </a:p>
        </p:txBody>
      </p:sp>
      <p:pic>
        <p:nvPicPr>
          <p:cNvPr id="14" name="Picture 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293" y="6178789"/>
            <a:ext cx="1238272" cy="403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512" y="6178789"/>
            <a:ext cx="1052806" cy="403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855" y="3912343"/>
            <a:ext cx="5141260" cy="1927973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292981" y="1671609"/>
            <a:ext cx="3514113" cy="2913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UY" dirty="0"/>
              <a:t>   Marco institucional    existente consolidado</a:t>
            </a:r>
          </a:p>
          <a:p>
            <a:endParaRPr lang="es-UY" dirty="0"/>
          </a:p>
          <a:p>
            <a:r>
              <a:rPr lang="es-UY" dirty="0"/>
              <a:t>Energía limpia, autóctona y abundante</a:t>
            </a:r>
          </a:p>
          <a:p>
            <a:endParaRPr lang="es-UY" dirty="0"/>
          </a:p>
          <a:p>
            <a:r>
              <a:rPr lang="es-UY" dirty="0"/>
              <a:t>Políticas, proyectos e iniciativas </a:t>
            </a:r>
          </a:p>
        </p:txBody>
      </p:sp>
      <p:sp>
        <p:nvSpPr>
          <p:cNvPr id="10" name="Elipse 9"/>
          <p:cNvSpPr/>
          <p:nvPr/>
        </p:nvSpPr>
        <p:spPr>
          <a:xfrm>
            <a:off x="2692996" y="4125962"/>
            <a:ext cx="2934692" cy="190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UY" dirty="0"/>
              <a:t>Fortalecimiento de Capacidades</a:t>
            </a:r>
          </a:p>
          <a:p>
            <a:endParaRPr lang="es-UY" dirty="0"/>
          </a:p>
          <a:p>
            <a:r>
              <a:rPr lang="es-UY" dirty="0"/>
              <a:t>Participación</a:t>
            </a:r>
          </a:p>
        </p:txBody>
      </p:sp>
      <p:sp>
        <p:nvSpPr>
          <p:cNvPr id="19" name="Elipse 18"/>
          <p:cNvSpPr/>
          <p:nvPr/>
        </p:nvSpPr>
        <p:spPr>
          <a:xfrm>
            <a:off x="5250202" y="2546838"/>
            <a:ext cx="1618570" cy="15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Ciudades piloto</a:t>
            </a:r>
          </a:p>
        </p:txBody>
      </p:sp>
      <p:sp>
        <p:nvSpPr>
          <p:cNvPr id="20" name="Elipse 19"/>
          <p:cNvSpPr/>
          <p:nvPr/>
        </p:nvSpPr>
        <p:spPr>
          <a:xfrm>
            <a:off x="7077377" y="973487"/>
            <a:ext cx="3904463" cy="2689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Guía técnica para la planificación de movilidad urbana eléctrica</a:t>
            </a:r>
          </a:p>
          <a:p>
            <a:pPr algn="ctr"/>
            <a:endParaRPr lang="es-UY" dirty="0"/>
          </a:p>
          <a:p>
            <a:pPr algn="ctr"/>
            <a:r>
              <a:rPr lang="es-UY" dirty="0"/>
              <a:t>Guías técnica para incorporar criterios de movilidad sostenible a la </a:t>
            </a:r>
            <a:r>
              <a:rPr lang="es-UY"/>
              <a:t>planificación urbana</a:t>
            </a:r>
            <a:endParaRPr lang="es-UY" dirty="0"/>
          </a:p>
        </p:txBody>
      </p:sp>
      <p:pic>
        <p:nvPicPr>
          <p:cNvPr id="22" name="Imagen 6">
            <a:extLst>
              <a:ext uri="{FF2B5EF4-FFF2-40B4-BE49-F238E27FC236}">
                <a16:creationId xmlns:a16="http://schemas.microsoft.com/office/drawing/2014/main" id="{739B4C0E-1578-4F73-93DF-ADB4441173EF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36332" b="21333"/>
          <a:stretch/>
        </p:blipFill>
        <p:spPr>
          <a:xfrm>
            <a:off x="6307151" y="5926216"/>
            <a:ext cx="3071897" cy="82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0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59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Promoción de la Movilidad Urbana Sostenible en Uruguay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paola.visca</dc:creator>
  <cp:lastModifiedBy>Cabrejas, Sara</cp:lastModifiedBy>
  <cp:revision>15</cp:revision>
  <dcterms:created xsi:type="dcterms:W3CDTF">2018-10-05T17:44:41Z</dcterms:created>
  <dcterms:modified xsi:type="dcterms:W3CDTF">2018-10-07T23:28:05Z</dcterms:modified>
</cp:coreProperties>
</file>