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733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998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273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60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249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11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071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45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61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21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33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2AA1-1BD7-4B2A-B75C-957FE8CDB559}" type="datetimeFigureOut">
              <a:rPr lang="es-AR" smtClean="0"/>
              <a:t>08/10/2018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2D60-A983-4CB3-AF7A-9BF91132E6A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99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 Subtítulo"/>
          <p:cNvSpPr>
            <a:spLocks noGrp="1"/>
          </p:cNvSpPr>
          <p:nvPr>
            <p:ph type="subTitle" idx="1"/>
          </p:nvPr>
        </p:nvSpPr>
        <p:spPr>
          <a:xfrm>
            <a:off x="608383" y="1340768"/>
            <a:ext cx="8088689" cy="720080"/>
          </a:xfrm>
        </p:spPr>
        <p:txBody>
          <a:bodyPr>
            <a:normAutofit fontScale="92500" lnSpcReduction="10000"/>
          </a:bodyPr>
          <a:lstStyle/>
          <a:p>
            <a:r>
              <a:rPr lang="es-AR" altLang="es-AR" sz="2400" b="1" dirty="0">
                <a:solidFill>
                  <a:srgbClr val="000000"/>
                </a:solidFill>
              </a:rPr>
              <a:t>Proyecto: Manejo y restauración de bosques en entornos productivos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09" y="237690"/>
            <a:ext cx="1099292" cy="68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5" t="69820" r="16646" b="15356"/>
          <a:stretch>
            <a:fillRect/>
          </a:stretch>
        </p:blipFill>
        <p:spPr bwMode="auto">
          <a:xfrm>
            <a:off x="1835696" y="6046185"/>
            <a:ext cx="5483362" cy="69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891253"/>
            <a:ext cx="2730906" cy="254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Resultado de ima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17" y="2306990"/>
            <a:ext cx="588801" cy="5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349" y="2239093"/>
            <a:ext cx="2912988" cy="63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JAN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620" y="2974576"/>
            <a:ext cx="1314359" cy="33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44166"/>
            <a:ext cx="3408169" cy="228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2 Marcador de contenido"/>
          <p:cNvSpPr txBox="1">
            <a:spLocks/>
          </p:cNvSpPr>
          <p:nvPr/>
        </p:nvSpPr>
        <p:spPr>
          <a:xfrm>
            <a:off x="23563" y="4751539"/>
            <a:ext cx="4591289" cy="1356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s-AR" altLang="es-AR" sz="1600" b="1" dirty="0">
                <a:solidFill>
                  <a:srgbClr val="000000"/>
                </a:solidFill>
              </a:rPr>
              <a:t>Mejorar la </a:t>
            </a:r>
            <a:r>
              <a:rPr lang="es-AR" altLang="es-AR" sz="1600" b="1" dirty="0" err="1">
                <a:solidFill>
                  <a:srgbClr val="000000"/>
                </a:solidFill>
              </a:rPr>
              <a:t>resiliencia</a:t>
            </a:r>
            <a:r>
              <a:rPr lang="es-AR" altLang="es-AR" sz="1600" b="1" dirty="0">
                <a:solidFill>
                  <a:srgbClr val="000000"/>
                </a:solidFill>
              </a:rPr>
              <a:t> socio-ecológica de las poblaciones locales a través del fortalecimiento de dispositivos de gestión de bosques y gobernanza territorial del Gran Chaco</a:t>
            </a:r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C6B8B711-95AF-4526-8FA2-AD214EA70B9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275" y="354326"/>
            <a:ext cx="1475740" cy="5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6">
            <a:extLst>
              <a:ext uri="{FF2B5EF4-FFF2-40B4-BE49-F238E27FC236}">
                <a16:creationId xmlns:a16="http://schemas.microsoft.com/office/drawing/2014/main" id="{72393BB6-6650-434C-BB24-6486438EBFD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36332" b="21333"/>
          <a:stretch/>
        </p:blipFill>
        <p:spPr>
          <a:xfrm>
            <a:off x="311799" y="244026"/>
            <a:ext cx="3071897" cy="82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2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EUROCLIMA+</dc:title>
  <dc:creator>Gonzalo Bravo</dc:creator>
  <cp:lastModifiedBy>Cabrejas, Sara</cp:lastModifiedBy>
  <cp:revision>43</cp:revision>
  <dcterms:created xsi:type="dcterms:W3CDTF">2018-08-24T17:29:57Z</dcterms:created>
  <dcterms:modified xsi:type="dcterms:W3CDTF">2018-10-07T23:28:48Z</dcterms:modified>
</cp:coreProperties>
</file>